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Lst>
  <p:notesMasterIdLst>
    <p:notesMasterId r:id="rId4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93" r:id="rId28"/>
    <p:sldId id="294" r:id="rId29"/>
    <p:sldId id="295" r:id="rId30"/>
    <p:sldId id="296" r:id="rId31"/>
    <p:sldId id="297" r:id="rId32"/>
    <p:sldId id="298" r:id="rId33"/>
    <p:sldId id="287" r:id="rId34"/>
    <p:sldId id="288" r:id="rId35"/>
    <p:sldId id="289" r:id="rId36"/>
    <p:sldId id="290" r:id="rId37"/>
    <p:sldId id="291" r:id="rId38"/>
    <p:sldId id="292"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DM Sans" pitchFamily="2" charset="0"/>
      <p:regular r:id="rId45"/>
      <p:bold r:id="rId46"/>
      <p:italic r:id="rId47"/>
      <p:boldItalic r:id="rId48"/>
    </p:embeddedFont>
    <p:embeddedFont>
      <p:font typeface="Source Sans Pro" panose="020B0503030403020204" pitchFamily="34" charset="0"/>
      <p:regular r:id="rId49"/>
      <p:bold r:id="rId50"/>
      <p:italic r:id="rId51"/>
      <p:boldItalic r:id="rId52"/>
    </p:embeddedFont>
    <p:embeddedFont>
      <p:font typeface="Spectral" panose="020B0604020202020204" charset="0"/>
      <p:regular r:id="rId53"/>
      <p:bold r:id="rId54"/>
      <p:italic r:id="rId55"/>
      <p:boldItalic r:id="rId56"/>
    </p:embeddedFont>
    <p:embeddedFont>
      <p:font typeface="Spectral ExtraBold" panose="020B0604020202020204" charset="0"/>
      <p:bold r:id="rId57"/>
      <p:boldItalic r:id="rId58"/>
    </p:embeddedFont>
    <p:embeddedFont>
      <p:font typeface="Spectral Medium" panose="020B0604020202020204" charset="0"/>
      <p:regular r:id="rId59"/>
      <p:bold r:id="rId60"/>
      <p:italic r:id="rId61"/>
      <p:boldItalic r:id="rId62"/>
    </p:embeddedFont>
    <p:embeddedFont>
      <p:font typeface="Spectral SemiBold" panose="020B060402020202020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4">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guide orient="horz" pos="218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5" Type="http://schemas.openxmlformats.org/officeDocument/2006/relationships/slide" Target="slides/slide3.xml"/><Relationship Id="rId61" Type="http://schemas.openxmlformats.org/officeDocument/2006/relationships/font" Target="fonts/font2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10.fntdata"/><Relationship Id="rId55"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 name="Google Shape;7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0C0"/>
              </a:buClr>
              <a:buSzPts val="1200"/>
              <a:buFont typeface="Arial"/>
              <a:buNone/>
            </a:pPr>
            <a:endParaRPr sz="1200" b="0" i="0" u="none" strike="noStrike" cap="none">
              <a:solidFill>
                <a:srgbClr val="0070C0"/>
              </a:solidFill>
              <a:latin typeface="Arial"/>
              <a:ea typeface="Arial"/>
              <a:cs typeface="Arial"/>
              <a:sym typeface="Arial"/>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6" name="Google Shape;7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61835bb148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261835bb148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0C0"/>
              </a:buClr>
              <a:buSzPts val="1200"/>
              <a:buFont typeface="Arial"/>
              <a:buNone/>
            </a:pPr>
            <a:endParaRPr sz="1200" b="0" i="0" u="none" strike="noStrike" cap="none">
              <a:solidFill>
                <a:srgbClr val="0070C0"/>
              </a:solidFill>
              <a:latin typeface="Arial"/>
              <a:ea typeface="Arial"/>
              <a:cs typeface="Arial"/>
              <a:sym typeface="Arial"/>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73" name="Google Shape;273;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61876ac4f3_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g261876ac4f3_1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0C0"/>
              </a:buClr>
              <a:buSzPts val="1200"/>
              <a:buFont typeface="Arial"/>
              <a:buNone/>
            </a:pPr>
            <a:endParaRPr sz="1200" b="0" i="0" u="none" strike="noStrike" cap="none">
              <a:solidFill>
                <a:srgbClr val="0070C0"/>
              </a:solidFill>
              <a:latin typeface="Arial"/>
              <a:ea typeface="Arial"/>
              <a:cs typeface="Arial"/>
              <a:sym typeface="Arial"/>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93" name="Google Shape;293;g261876ac4f3_1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619014c270_0_1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2619014c270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619014c270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g2619014c270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619014c270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g2619014c270_0_1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19014c270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619014c270_0_1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619014c270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g2619014c270_0_2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9b738a7ff4_0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9b738a7ff4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01" name="Google Shape;40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0C0"/>
              </a:buClr>
              <a:buSzPts val="1200"/>
              <a:buFont typeface="Arial"/>
              <a:buNone/>
            </a:pPr>
            <a:endParaRPr sz="1200" b="0" i="0" u="none" strike="noStrike" cap="none">
              <a:solidFill>
                <a:srgbClr val="0070C0"/>
              </a:solidFill>
              <a:latin typeface="Arial"/>
              <a:ea typeface="Arial"/>
              <a:cs typeface="Arial"/>
              <a:sym typeface="Arial"/>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5" name="Google Shape;9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61835bb148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g261835bb148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0C0"/>
              </a:buClr>
              <a:buSzPts val="1200"/>
              <a:buFont typeface="Arial"/>
              <a:buNone/>
            </a:pPr>
            <a:endParaRPr sz="1200" b="0" i="0" u="none" strike="noStrike" cap="none">
              <a:solidFill>
                <a:srgbClr val="0070C0"/>
              </a:solidFill>
              <a:latin typeface="Arial"/>
              <a:ea typeface="Arial"/>
              <a:cs typeface="Arial"/>
              <a:sym typeface="Arial"/>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18" name="Google Shape;418;g261835bb148_0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9b738a7ff4_0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g29b738a7ff4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619014c270_0_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g2619014c270_0_2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0C0"/>
              </a:buClr>
              <a:buSzPts val="1200"/>
              <a:buFont typeface="Arial"/>
              <a:buNone/>
            </a:pPr>
            <a:endParaRPr sz="1200" b="0" i="0" u="none" strike="noStrike" cap="none">
              <a:solidFill>
                <a:srgbClr val="0070C0"/>
              </a:solidFill>
              <a:latin typeface="Arial"/>
              <a:ea typeface="Arial"/>
              <a:cs typeface="Arial"/>
              <a:sym typeface="Arial"/>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92" name="Google Shape;492;g2619014c270_0_2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619014c270_0_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g2619014c270_0_2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0C0"/>
              </a:buClr>
              <a:buSzPts val="1200"/>
              <a:buFont typeface="Arial"/>
              <a:buNone/>
            </a:pPr>
            <a:endParaRPr sz="1200" b="0" i="0" u="none" strike="noStrike" cap="none">
              <a:solidFill>
                <a:srgbClr val="0070C0"/>
              </a:solidFill>
              <a:latin typeface="Arial"/>
              <a:ea typeface="Arial"/>
              <a:cs typeface="Arial"/>
              <a:sym typeface="Arial"/>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03" name="Google Shape;503;g2619014c270_0_2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61835bb148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g261835bb148_0_1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14" name="Google Shape;514;g261835bb148_0_1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619014c270_0_3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g2619014c270_0_3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0C0"/>
              </a:buClr>
              <a:buSzPts val="1200"/>
              <a:buFont typeface="Arial"/>
              <a:buNone/>
            </a:pPr>
            <a:endParaRPr sz="1200" b="0" i="0" u="none" strike="noStrike" cap="none">
              <a:solidFill>
                <a:srgbClr val="0070C0"/>
              </a:solidFill>
              <a:latin typeface="Arial"/>
              <a:ea typeface="Arial"/>
              <a:cs typeface="Arial"/>
              <a:sym typeface="Arial"/>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23" name="Google Shape;523;g2619014c270_0_3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619014c270_0_3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g2619014c270_0_3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0C0"/>
              </a:buClr>
              <a:buSzPts val="1200"/>
              <a:buFont typeface="Arial"/>
              <a:buNone/>
            </a:pPr>
            <a:endParaRPr sz="1200" b="0" i="0" u="none" strike="noStrike" cap="none">
              <a:solidFill>
                <a:srgbClr val="0070C0"/>
              </a:solidFill>
              <a:latin typeface="Arial"/>
              <a:ea typeface="Arial"/>
              <a:cs typeface="Arial"/>
              <a:sym typeface="Arial"/>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23" name="Google Shape;523;g2619014c270_0_3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71473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619014c270_0_3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g2619014c270_0_3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0C0"/>
              </a:buClr>
              <a:buSzPts val="1200"/>
              <a:buFont typeface="Arial"/>
              <a:buNone/>
            </a:pPr>
            <a:endParaRPr sz="1200" b="0" i="0" u="none" strike="noStrike" cap="none">
              <a:solidFill>
                <a:srgbClr val="0070C0"/>
              </a:solidFill>
              <a:latin typeface="Arial"/>
              <a:ea typeface="Arial"/>
              <a:cs typeface="Arial"/>
              <a:sym typeface="Arial"/>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23" name="Google Shape;523;g2619014c270_0_3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39478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619014c270_0_3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g2619014c270_0_3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0C0"/>
              </a:buClr>
              <a:buSzPts val="1200"/>
              <a:buFont typeface="Arial"/>
              <a:buNone/>
            </a:pPr>
            <a:endParaRPr sz="1200" b="0" i="0" u="none" strike="noStrike" cap="none">
              <a:solidFill>
                <a:srgbClr val="0070C0"/>
              </a:solidFill>
              <a:latin typeface="Arial"/>
              <a:ea typeface="Arial"/>
              <a:cs typeface="Arial"/>
              <a:sym typeface="Arial"/>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23" name="Google Shape;523;g2619014c270_0_3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97302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619014c270_0_3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g2619014c270_0_3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0C0"/>
              </a:buClr>
              <a:buSzPts val="1200"/>
              <a:buFont typeface="Arial"/>
              <a:buNone/>
            </a:pPr>
            <a:endParaRPr sz="1200" b="0" i="0" u="none" strike="noStrike" cap="none">
              <a:solidFill>
                <a:srgbClr val="0070C0"/>
              </a:solidFill>
              <a:latin typeface="Arial"/>
              <a:ea typeface="Arial"/>
              <a:cs typeface="Arial"/>
              <a:sym typeface="Arial"/>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23" name="Google Shape;523;g2619014c270_0_3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9736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619014c270_1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g2619014c270_1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0C0"/>
              </a:buClr>
              <a:buSzPts val="1200"/>
              <a:buFont typeface="Arial"/>
              <a:buNone/>
            </a:pPr>
            <a:endParaRPr sz="1200" b="0" i="0" u="none" strike="noStrike" cap="none">
              <a:solidFill>
                <a:srgbClr val="0070C0"/>
              </a:solidFill>
              <a:latin typeface="Arial"/>
              <a:ea typeface="Arial"/>
              <a:cs typeface="Arial"/>
              <a:sym typeface="Arial"/>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09" name="Google Shape;109;g2619014c270_1_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619014c270_0_3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g2619014c270_0_3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0C0"/>
              </a:buClr>
              <a:buSzPts val="1200"/>
              <a:buFont typeface="Arial"/>
              <a:buNone/>
            </a:pPr>
            <a:endParaRPr sz="1200" b="0" i="0" u="none" strike="noStrike" cap="none">
              <a:solidFill>
                <a:srgbClr val="0070C0"/>
              </a:solidFill>
              <a:latin typeface="Arial"/>
              <a:ea typeface="Arial"/>
              <a:cs typeface="Arial"/>
              <a:sym typeface="Arial"/>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23" name="Google Shape;523;g2619014c270_0_3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13369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619014c270_0_3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g2619014c270_0_3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0C0"/>
              </a:buClr>
              <a:buSzPts val="1200"/>
              <a:buFont typeface="Arial"/>
              <a:buNone/>
            </a:pPr>
            <a:endParaRPr sz="1200" b="0" i="0" u="none" strike="noStrike" cap="none">
              <a:solidFill>
                <a:srgbClr val="0070C0"/>
              </a:solidFill>
              <a:latin typeface="Arial"/>
              <a:ea typeface="Arial"/>
              <a:cs typeface="Arial"/>
              <a:sym typeface="Arial"/>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23" name="Google Shape;523;g2619014c270_0_3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15383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9b738a7ff4_0_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9" name="Google Shape;599;g29b738a7ff4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261876ac4f3_1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g261876ac4f3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61876ac4f3_1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1" name="Google Shape;641;g261876ac4f3_1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4" name="Google Shape;654;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6" name="Google Shape;66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67" name="Google Shape;667;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619014c270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g2619014c270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143A78"/>
              </a:solidFill>
              <a:latin typeface="Arial"/>
              <a:ea typeface="Arial"/>
              <a:cs typeface="Arial"/>
              <a:sym typeface="Arial"/>
            </a:endParaRPr>
          </a:p>
          <a:p>
            <a:pPr marL="15875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619014c270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Hablar marco teorico: Los componentes de un sistema de colas incluyen la fuente de entrada, la cola y el mecanismo de servicio. La fuente de entrada se refiere al total de clientes que pueden llegar a solicitar un servicio en un momento concreto. La cola es el lugar en el cual los clientes esperan hasta ser atendidos. Existen diferentes tipos de colas como la cola prioritaria, aleatoria o LIFO. El mecanismo de servicio es el número de clientes que pueden ser atendidos a la misma vez. Cada uno de los puestos que permite atender a un cliente se llama servidor, si hay uno se le conoce como mono canal y si hay más, es multicanal.</a:t>
            </a:r>
            <a:endParaRPr/>
          </a:p>
        </p:txBody>
      </p:sp>
      <p:sp>
        <p:nvSpPr>
          <p:cNvPr id="217" name="Google Shape;217;g2619014c270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61876ac4f3_1_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Hablar marco teorico: Los componentes de un sistema de colas incluyen la fuente de entrada, la cola y el mecanismo de servicio. La fuente de entrada se refiere al total de clientes que pueden llegar a solicitar un servicio en un momento concreto. La cola es el lugar en el cual los clientes esperan hasta ser atendidos. Existen diferentes tipos de colas como la cola prioritaria, aleatoria o LIFO. El mecanismo de servicio es el número de clientes que pueden ser atendidos a la misma vez. Cada uno de los puestos que permite atender a un cliente se llama servidor, si hay uno se le conoce como mono canal y si hay más, es multicanal.</a:t>
            </a:r>
            <a:endParaRPr/>
          </a:p>
        </p:txBody>
      </p:sp>
      <p:sp>
        <p:nvSpPr>
          <p:cNvPr id="228" name="Google Shape;228;g261876ac4f3_1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0C0"/>
              </a:buClr>
              <a:buSzPts val="1200"/>
              <a:buFont typeface="Arial"/>
              <a:buNone/>
            </a:pPr>
            <a:endParaRPr sz="1200" b="0" i="0" u="none" strike="noStrike" cap="none">
              <a:solidFill>
                <a:srgbClr val="0070C0"/>
              </a:solidFill>
              <a:latin typeface="Arial"/>
              <a:ea typeface="Arial"/>
              <a:cs typeface="Arial"/>
              <a:sym typeface="Arial"/>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39" name="Google Shape;23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_Contents slide layout">
  <p:cSld name="5_Contents slide layout">
    <p:bg>
      <p:bgPr>
        <a:solidFill>
          <a:srgbClr val="F2F2F2"/>
        </a:soli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8_Contents slide layout">
  <p:cSld name="8_Contents slide layout">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13"/>
          <p:cNvSpPr>
            <a:spLocks noGrp="1"/>
          </p:cNvSpPr>
          <p:nvPr>
            <p:ph type="pic" idx="2"/>
          </p:nvPr>
        </p:nvSpPr>
        <p:spPr>
          <a:xfrm>
            <a:off x="448492" y="1874586"/>
            <a:ext cx="11295017" cy="2723539"/>
          </a:xfrm>
          <a:prstGeom prst="rect">
            <a:avLst/>
          </a:prstGeom>
          <a:solidFill>
            <a:srgbClr val="F2F2F2"/>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_Contents slide layout">
  <p:cSld name="7_Contents slide layout">
    <p:bg>
      <p:bgPr>
        <a:solidFill>
          <a:srgbClr val="F2F2F2"/>
        </a:solid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7_Contents slide layout">
  <p:cSld name="17_Contents slide layout">
    <p:bg>
      <p:bgPr>
        <a:solidFill>
          <a:srgbClr val="F2F2F2"/>
        </a:solidFill>
        <a:effectLst/>
      </p:bgPr>
    </p:bg>
    <p:spTree>
      <p:nvGrpSpPr>
        <p:cNvPr id="1" name="Shape 58"/>
        <p:cNvGrpSpPr/>
        <p:nvPr/>
      </p:nvGrpSpPr>
      <p:grpSpPr>
        <a:xfrm>
          <a:off x="0" y="0"/>
          <a:ext cx="0" cy="0"/>
          <a:chOff x="0" y="0"/>
          <a:chExt cx="0" cy="0"/>
        </a:xfrm>
      </p:grpSpPr>
      <p:sp>
        <p:nvSpPr>
          <p:cNvPr id="59" name="Google Shape;59;p15"/>
          <p:cNvSpPr/>
          <p:nvPr/>
        </p:nvSpPr>
        <p:spPr>
          <a:xfrm>
            <a:off x="5553075" y="319737"/>
            <a:ext cx="6294726" cy="629472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0" name="Google Shape;60;p15"/>
          <p:cNvSpPr/>
          <p:nvPr/>
        </p:nvSpPr>
        <p:spPr>
          <a:xfrm>
            <a:off x="5408598" y="143934"/>
            <a:ext cx="6583680" cy="6583680"/>
          </a:xfrm>
          <a:prstGeom prst="donut">
            <a:avLst>
              <a:gd name="adj" fmla="val 644"/>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1" name="Google Shape;61;p15"/>
          <p:cNvSpPr>
            <a:spLocks noGrp="1"/>
          </p:cNvSpPr>
          <p:nvPr>
            <p:ph type="pic" idx="2"/>
          </p:nvPr>
        </p:nvSpPr>
        <p:spPr>
          <a:xfrm>
            <a:off x="8799375" y="1914017"/>
            <a:ext cx="2941201" cy="4085102"/>
          </a:xfrm>
          <a:prstGeom prst="rect">
            <a:avLst/>
          </a:prstGeom>
          <a:solidFill>
            <a:srgbClr val="F2F2F2"/>
          </a:solidFill>
          <a:ln>
            <a:noFill/>
          </a:ln>
        </p:spPr>
      </p:sp>
      <p:sp>
        <p:nvSpPr>
          <p:cNvPr id="62" name="Google Shape;62;p15"/>
          <p:cNvSpPr>
            <a:spLocks noGrp="1"/>
          </p:cNvSpPr>
          <p:nvPr>
            <p:ph type="pic" idx="3"/>
          </p:nvPr>
        </p:nvSpPr>
        <p:spPr>
          <a:xfrm>
            <a:off x="6172200" y="3578791"/>
            <a:ext cx="4088534" cy="2940422"/>
          </a:xfrm>
          <a:prstGeom prst="rect">
            <a:avLst/>
          </a:prstGeom>
          <a:solidFill>
            <a:srgbClr val="F2F2F2"/>
          </a:solidFill>
          <a:ln>
            <a:noFill/>
          </a:ln>
        </p:spPr>
      </p:sp>
      <p:sp>
        <p:nvSpPr>
          <p:cNvPr id="63" name="Google Shape;63;p15"/>
          <p:cNvSpPr>
            <a:spLocks noGrp="1"/>
          </p:cNvSpPr>
          <p:nvPr>
            <p:ph type="pic" idx="4"/>
          </p:nvPr>
        </p:nvSpPr>
        <p:spPr>
          <a:xfrm>
            <a:off x="7127158" y="444096"/>
            <a:ext cx="4088536" cy="2940422"/>
          </a:xfrm>
          <a:prstGeom prst="rect">
            <a:avLst/>
          </a:prstGeom>
          <a:solidFill>
            <a:srgbClr val="F2F2F2"/>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9_Contents slide layout">
  <p:cSld name="9_Contents slide layout">
    <p:bg>
      <p:bgPr>
        <a:solidFill>
          <a:srgbClr val="F2F2F2"/>
        </a:solid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1_Contents slide layout">
  <p:cSld name="11_Contents slide layout">
    <p:bg>
      <p:bgPr>
        <a:solidFill>
          <a:srgbClr val="F2F2F2"/>
        </a:solid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_Contents slide layout">
  <p:cSld name="12_Contents slide layout">
    <p:bg>
      <p:bgPr>
        <a:solidFill>
          <a:schemeClr val="lt1"/>
        </a:solidFill>
        <a:effectLst/>
      </p:bgPr>
    </p:bg>
    <p:spTree>
      <p:nvGrpSpPr>
        <p:cNvPr id="1" name="Shape 66"/>
        <p:cNvGrpSpPr/>
        <p:nvPr/>
      </p:nvGrpSpPr>
      <p:grpSpPr>
        <a:xfrm>
          <a:off x="0" y="0"/>
          <a:ext cx="0" cy="0"/>
          <a:chOff x="0" y="0"/>
          <a:chExt cx="0" cy="0"/>
        </a:xfrm>
      </p:grpSpPr>
      <p:sp>
        <p:nvSpPr>
          <p:cNvPr id="67" name="Google Shape;67;p18"/>
          <p:cNvSpPr>
            <a:spLocks noGrp="1"/>
          </p:cNvSpPr>
          <p:nvPr>
            <p:ph type="pic" idx="2"/>
          </p:nvPr>
        </p:nvSpPr>
        <p:spPr>
          <a:xfrm>
            <a:off x="0" y="0"/>
            <a:ext cx="6937746" cy="6858000"/>
          </a:xfrm>
          <a:prstGeom prst="rect">
            <a:avLst/>
          </a:prstGeom>
          <a:solidFill>
            <a:srgbClr val="F2F2F2"/>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_Contents slide layout">
  <p:cSld name="13_Contents slide layout">
    <p:bg>
      <p:bgPr>
        <a:solidFill>
          <a:srgbClr val="F2F2F2"/>
        </a:solidFill>
        <a:effectLst/>
      </p:bgPr>
    </p:bg>
    <p:spTree>
      <p:nvGrpSpPr>
        <p:cNvPr id="1" name="Shape 68"/>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_Contents slide layout">
  <p:cSld name="14_Contents slide layout">
    <p:bg>
      <p:bgPr>
        <a:solidFill>
          <a:schemeClr val="lt1"/>
        </a:solidFill>
        <a:effectLst/>
      </p:bgPr>
    </p:bg>
    <p:spTree>
      <p:nvGrpSpPr>
        <p:cNvPr id="1" name="Shape 69"/>
        <p:cNvGrpSpPr/>
        <p:nvPr/>
      </p:nvGrpSpPr>
      <p:grpSpPr>
        <a:xfrm>
          <a:off x="0" y="0"/>
          <a:ext cx="0" cy="0"/>
          <a:chOff x="0" y="0"/>
          <a:chExt cx="0" cy="0"/>
        </a:xfrm>
      </p:grpSpPr>
      <p:sp>
        <p:nvSpPr>
          <p:cNvPr id="70" name="Google Shape;70;p20"/>
          <p:cNvSpPr/>
          <p:nvPr/>
        </p:nvSpPr>
        <p:spPr>
          <a:xfrm>
            <a:off x="419100" y="1271995"/>
            <a:ext cx="11353800" cy="4314010"/>
          </a:xfrm>
          <a:prstGeom prst="frame">
            <a:avLst>
              <a:gd name="adj1" fmla="val 726"/>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71" name="Google Shape;71;p20"/>
          <p:cNvSpPr>
            <a:spLocks noGrp="1"/>
          </p:cNvSpPr>
          <p:nvPr>
            <p:ph type="pic" idx="2"/>
          </p:nvPr>
        </p:nvSpPr>
        <p:spPr>
          <a:xfrm>
            <a:off x="1868938" y="1889760"/>
            <a:ext cx="3277824" cy="4968240"/>
          </a:xfrm>
          <a:prstGeom prst="rect">
            <a:avLst/>
          </a:prstGeom>
          <a:solidFill>
            <a:srgbClr val="F2F2F2"/>
          </a:solidFill>
          <a:ln>
            <a:noFill/>
          </a:ln>
        </p:spPr>
      </p:sp>
      <p:sp>
        <p:nvSpPr>
          <p:cNvPr id="72" name="Google Shape;72;p20"/>
          <p:cNvSpPr>
            <a:spLocks noGrp="1"/>
          </p:cNvSpPr>
          <p:nvPr>
            <p:ph type="pic" idx="3"/>
          </p:nvPr>
        </p:nvSpPr>
        <p:spPr>
          <a:xfrm>
            <a:off x="7777707" y="-1"/>
            <a:ext cx="3277824" cy="3648891"/>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_标题幻灯片">
  <p:cSld name="3_标题幻灯片">
    <p:spTree>
      <p:nvGrpSpPr>
        <p:cNvPr id="1" name="Shape 1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p:cSld name="Title + 1 column">
    <p:spTree>
      <p:nvGrpSpPr>
        <p:cNvPr id="1" name="Shape 12"/>
        <p:cNvGrpSpPr/>
        <p:nvPr/>
      </p:nvGrpSpPr>
      <p:grpSpPr>
        <a:xfrm>
          <a:off x="0" y="0"/>
          <a:ext cx="0" cy="0"/>
          <a:chOff x="0" y="0"/>
          <a:chExt cx="0" cy="0"/>
        </a:xfrm>
      </p:grpSpPr>
      <p:sp>
        <p:nvSpPr>
          <p:cNvPr id="13" name="Google Shape;13;p4"/>
          <p:cNvSpPr txBox="1">
            <a:spLocks noGrp="1"/>
          </p:cNvSpPr>
          <p:nvPr>
            <p:ph type="ctrTitle"/>
          </p:nvPr>
        </p:nvSpPr>
        <p:spPr>
          <a:xfrm>
            <a:off x="1317426" y="131813"/>
            <a:ext cx="9559077" cy="865721"/>
          </a:xfrm>
          <a:prstGeom prst="rect">
            <a:avLst/>
          </a:prstGeom>
          <a:noFill/>
          <a:ln>
            <a:noFill/>
          </a:ln>
        </p:spPr>
        <p:txBody>
          <a:bodyPr spcFirstLastPara="1" wrap="square" lIns="0" tIns="0" rIns="0" bIns="0" anchor="ctr" anchorCtr="0">
            <a:noAutofit/>
          </a:bodyPr>
          <a:lstStyle>
            <a:lvl1pPr marR="0" lvl="0" algn="ctr" rtl="0">
              <a:lnSpc>
                <a:spcPct val="80000"/>
              </a:lnSpc>
              <a:spcBef>
                <a:spcPts val="0"/>
              </a:spcBef>
              <a:spcAft>
                <a:spcPts val="0"/>
              </a:spcAft>
              <a:buClr>
                <a:srgbClr val="27348B"/>
              </a:buClr>
              <a:buSzPts val="4800"/>
              <a:buFont typeface="Calibri"/>
              <a:buNone/>
              <a:defRPr sz="4800" b="0" i="0" u="none" strike="noStrike" cap="none">
                <a:solidFill>
                  <a:srgbClr val="27348B"/>
                </a:solidFill>
                <a:latin typeface="Calibri"/>
                <a:ea typeface="Calibri"/>
                <a:cs typeface="Calibri"/>
                <a:sym typeface="Calibri"/>
              </a:defRPr>
            </a:lvl1pPr>
            <a:lvl2pPr lvl="1">
              <a:lnSpc>
                <a:spcPct val="80000"/>
              </a:lnSpc>
              <a:spcBef>
                <a:spcPts val="0"/>
              </a:spcBef>
              <a:spcAft>
                <a:spcPts val="0"/>
              </a:spcAft>
              <a:buSzPts val="4800"/>
              <a:buFont typeface="Arial"/>
              <a:buNone/>
              <a:defRPr sz="6400"/>
            </a:lvl2pPr>
            <a:lvl3pPr lvl="2">
              <a:lnSpc>
                <a:spcPct val="80000"/>
              </a:lnSpc>
              <a:spcBef>
                <a:spcPts val="0"/>
              </a:spcBef>
              <a:spcAft>
                <a:spcPts val="0"/>
              </a:spcAft>
              <a:buSzPts val="4800"/>
              <a:buFont typeface="Arial"/>
              <a:buNone/>
              <a:defRPr sz="6400"/>
            </a:lvl3pPr>
            <a:lvl4pPr lvl="3">
              <a:lnSpc>
                <a:spcPct val="80000"/>
              </a:lnSpc>
              <a:spcBef>
                <a:spcPts val="0"/>
              </a:spcBef>
              <a:spcAft>
                <a:spcPts val="0"/>
              </a:spcAft>
              <a:buSzPts val="4800"/>
              <a:buFont typeface="Arial"/>
              <a:buNone/>
              <a:defRPr sz="6400"/>
            </a:lvl4pPr>
            <a:lvl5pPr lvl="4">
              <a:lnSpc>
                <a:spcPct val="80000"/>
              </a:lnSpc>
              <a:spcBef>
                <a:spcPts val="0"/>
              </a:spcBef>
              <a:spcAft>
                <a:spcPts val="0"/>
              </a:spcAft>
              <a:buSzPts val="4800"/>
              <a:buFont typeface="Arial"/>
              <a:buNone/>
              <a:defRPr sz="6400"/>
            </a:lvl5pPr>
            <a:lvl6pPr lvl="5">
              <a:lnSpc>
                <a:spcPct val="80000"/>
              </a:lnSpc>
              <a:spcBef>
                <a:spcPts val="0"/>
              </a:spcBef>
              <a:spcAft>
                <a:spcPts val="0"/>
              </a:spcAft>
              <a:buSzPts val="4800"/>
              <a:buFont typeface="Arial"/>
              <a:buNone/>
              <a:defRPr sz="6400"/>
            </a:lvl6pPr>
            <a:lvl7pPr lvl="6">
              <a:lnSpc>
                <a:spcPct val="80000"/>
              </a:lnSpc>
              <a:spcBef>
                <a:spcPts val="0"/>
              </a:spcBef>
              <a:spcAft>
                <a:spcPts val="0"/>
              </a:spcAft>
              <a:buSzPts val="4800"/>
              <a:buFont typeface="Arial"/>
              <a:buNone/>
              <a:defRPr sz="6400"/>
            </a:lvl7pPr>
            <a:lvl8pPr lvl="7">
              <a:lnSpc>
                <a:spcPct val="80000"/>
              </a:lnSpc>
              <a:spcBef>
                <a:spcPts val="0"/>
              </a:spcBef>
              <a:spcAft>
                <a:spcPts val="0"/>
              </a:spcAft>
              <a:buSzPts val="4800"/>
              <a:buFont typeface="Arial"/>
              <a:buNone/>
              <a:defRPr sz="6400"/>
            </a:lvl8pPr>
            <a:lvl9pPr lvl="8">
              <a:lnSpc>
                <a:spcPct val="80000"/>
              </a:lnSpc>
              <a:spcBef>
                <a:spcPts val="0"/>
              </a:spcBef>
              <a:spcAft>
                <a:spcPts val="0"/>
              </a:spcAft>
              <a:buSzPts val="4800"/>
              <a:buFont typeface="Arial"/>
              <a:buNone/>
              <a:defRPr sz="6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9_Icon sets layout">
  <p:cSld name="9_Icon sets layout">
    <p:spTree>
      <p:nvGrpSpPr>
        <p:cNvPr id="1" name="Shape 14"/>
        <p:cNvGrpSpPr/>
        <p:nvPr/>
      </p:nvGrpSpPr>
      <p:grpSpPr>
        <a:xfrm>
          <a:off x="0" y="0"/>
          <a:ext cx="0" cy="0"/>
          <a:chOff x="0" y="0"/>
          <a:chExt cx="0" cy="0"/>
        </a:xfrm>
      </p:grpSpPr>
      <p:sp>
        <p:nvSpPr>
          <p:cNvPr id="15" name="Google Shape;15;p5"/>
          <p:cNvSpPr txBox="1">
            <a:spLocks noGrp="1"/>
          </p:cNvSpPr>
          <p:nvPr>
            <p:ph type="body" idx="1"/>
          </p:nvPr>
        </p:nvSpPr>
        <p:spPr>
          <a:xfrm>
            <a:off x="323530" y="123484"/>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000000"/>
              </a:buClr>
              <a:buSzPts val="5400"/>
              <a:buFont typeface="Arial"/>
              <a:buNone/>
              <a:defRPr sz="5400" b="0" i="0" u="none" strike="noStrike" cap="none">
                <a:solidFill>
                  <a:srgbClr val="000000"/>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 name="Google Shape;16;p5"/>
          <p:cNvSpPr/>
          <p:nvPr/>
        </p:nvSpPr>
        <p:spPr>
          <a:xfrm>
            <a:off x="354015" y="1131597"/>
            <a:ext cx="3560767" cy="5402561"/>
          </a:xfrm>
          <a:prstGeom prst="roundRect">
            <a:avLst>
              <a:gd name="adj" fmla="val 3968"/>
            </a:avLst>
          </a:prstGeom>
          <a:solidFill>
            <a:srgbClr val="FF5F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0" i="0" u="none" strike="noStrike" cap="none">
              <a:solidFill>
                <a:srgbClr val="5E4028"/>
              </a:solidFill>
              <a:latin typeface="Calibri"/>
              <a:ea typeface="Calibri"/>
              <a:cs typeface="Calibri"/>
              <a:sym typeface="Calibri"/>
            </a:endParaRPr>
          </a:p>
        </p:txBody>
      </p:sp>
      <p:sp>
        <p:nvSpPr>
          <p:cNvPr id="17" name="Google Shape;17;p5"/>
          <p:cNvSpPr/>
          <p:nvPr/>
        </p:nvSpPr>
        <p:spPr>
          <a:xfrm>
            <a:off x="456479" y="1296675"/>
            <a:ext cx="130875" cy="4265764"/>
          </a:xfrm>
          <a:prstGeom prst="roundRect">
            <a:avLst>
              <a:gd name="adj" fmla="val 50000"/>
            </a:avLst>
          </a:prstGeom>
          <a:solidFill>
            <a:srgbClr val="FFFFFF">
              <a:alpha val="7725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0" i="0" u="none" strike="noStrike" cap="none">
              <a:solidFill>
                <a:schemeClr val="lt1"/>
              </a:solidFill>
              <a:latin typeface="Calibri"/>
              <a:ea typeface="Calibri"/>
              <a:cs typeface="Calibri"/>
              <a:sym typeface="Calibri"/>
            </a:endParaRPr>
          </a:p>
        </p:txBody>
      </p:sp>
      <p:grpSp>
        <p:nvGrpSpPr>
          <p:cNvPr id="18" name="Google Shape;18;p5"/>
          <p:cNvGrpSpPr/>
          <p:nvPr/>
        </p:nvGrpSpPr>
        <p:grpSpPr>
          <a:xfrm>
            <a:off x="1396049" y="1837564"/>
            <a:ext cx="2232248" cy="1861364"/>
            <a:chOff x="1476865" y="1876876"/>
            <a:chExt cx="2232248" cy="1316119"/>
          </a:xfrm>
        </p:grpSpPr>
        <p:sp>
          <p:nvSpPr>
            <p:cNvPr id="19" name="Google Shape;19;p5"/>
            <p:cNvSpPr txBox="1"/>
            <p:nvPr/>
          </p:nvSpPr>
          <p:spPr>
            <a:xfrm>
              <a:off x="1476865" y="1876876"/>
              <a:ext cx="2232248" cy="718147"/>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US" sz="2000" b="1" i="0" u="none" strike="noStrike" cap="none">
                  <a:solidFill>
                    <a:srgbClr val="FFFFFF"/>
                  </a:solidFill>
                  <a:latin typeface="Arial"/>
                  <a:ea typeface="Arial"/>
                  <a:cs typeface="Arial"/>
                  <a:sym typeface="Arial"/>
                </a:rPr>
                <a:t>You can Resize without losing quality</a:t>
              </a:r>
              <a:endParaRPr sz="2000" b="1" i="0" u="none" strike="noStrike" cap="none">
                <a:solidFill>
                  <a:srgbClr val="FFFFFF"/>
                </a:solidFill>
                <a:latin typeface="Arial"/>
                <a:ea typeface="Arial"/>
                <a:cs typeface="Arial"/>
                <a:sym typeface="Arial"/>
              </a:endParaRPr>
            </a:p>
          </p:txBody>
        </p:sp>
        <p:sp>
          <p:nvSpPr>
            <p:cNvPr id="20" name="Google Shape;20;p5"/>
            <p:cNvSpPr txBox="1"/>
            <p:nvPr/>
          </p:nvSpPr>
          <p:spPr>
            <a:xfrm>
              <a:off x="1476865" y="2474848"/>
              <a:ext cx="2232248" cy="718147"/>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US" sz="2000" b="1" i="0" u="none" strike="noStrike" cap="none">
                  <a:solidFill>
                    <a:srgbClr val="FFFFFF"/>
                  </a:solidFill>
                  <a:latin typeface="Arial"/>
                  <a:ea typeface="Arial"/>
                  <a:cs typeface="Arial"/>
                  <a:sym typeface="Arial"/>
                </a:rPr>
                <a:t>You can Change Fill Color &amp;</a:t>
              </a:r>
              <a:endParaRPr/>
            </a:p>
            <a:p>
              <a:pPr marL="0" marR="0" lvl="0" indent="0" algn="r" rtl="0">
                <a:spcBef>
                  <a:spcPts val="0"/>
                </a:spcBef>
                <a:spcAft>
                  <a:spcPts val="0"/>
                </a:spcAft>
                <a:buNone/>
              </a:pPr>
              <a:r>
                <a:rPr lang="en-US" sz="2000" b="1" i="0" u="none" strike="noStrike" cap="none">
                  <a:solidFill>
                    <a:srgbClr val="FFFFFF"/>
                  </a:solidFill>
                  <a:latin typeface="Arial"/>
                  <a:ea typeface="Arial"/>
                  <a:cs typeface="Arial"/>
                  <a:sym typeface="Arial"/>
                </a:rPr>
                <a:t>Line Color</a:t>
              </a:r>
              <a:endParaRPr sz="2000" b="1" i="0" u="none" strike="noStrike" cap="none">
                <a:solidFill>
                  <a:srgbClr val="FFFFFF"/>
                </a:solidFill>
                <a:latin typeface="Arial"/>
                <a:ea typeface="Arial"/>
                <a:cs typeface="Arial"/>
                <a:sym typeface="Arial"/>
              </a:endParaRPr>
            </a:p>
          </p:txBody>
        </p:sp>
      </p:grpSp>
      <p:sp>
        <p:nvSpPr>
          <p:cNvPr id="21" name="Google Shape;21;p5"/>
          <p:cNvSpPr txBox="1"/>
          <p:nvPr/>
        </p:nvSpPr>
        <p:spPr>
          <a:xfrm>
            <a:off x="1613195" y="5849290"/>
            <a:ext cx="2232000" cy="3693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b="0" i="0" u="none" strike="noStrike" cap="none">
                <a:solidFill>
                  <a:srgbClr val="FFFFFF"/>
                </a:solidFill>
                <a:latin typeface="Arial"/>
                <a:ea typeface="Arial"/>
                <a:cs typeface="Arial"/>
                <a:sym typeface="Arial"/>
              </a:rPr>
              <a:t>www.slidesppt.net</a:t>
            </a:r>
            <a:endParaRPr sz="1800" b="0" i="0" u="none" strike="noStrike" cap="none">
              <a:solidFill>
                <a:srgbClr val="FFFFFF"/>
              </a:solidFill>
              <a:latin typeface="Arial"/>
              <a:ea typeface="Arial"/>
              <a:cs typeface="Arial"/>
              <a:sym typeface="Arial"/>
            </a:endParaRPr>
          </a:p>
        </p:txBody>
      </p:sp>
      <p:sp>
        <p:nvSpPr>
          <p:cNvPr id="22" name="Google Shape;22;p5"/>
          <p:cNvSpPr txBox="1"/>
          <p:nvPr/>
        </p:nvSpPr>
        <p:spPr>
          <a:xfrm>
            <a:off x="911001" y="4221970"/>
            <a:ext cx="2717296" cy="1569660"/>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US" sz="2400" b="1" i="0" u="none" strike="noStrike" cap="none">
                <a:solidFill>
                  <a:srgbClr val="FFFFFF"/>
                </a:solidFill>
                <a:latin typeface="Calibri"/>
                <a:ea typeface="Calibri"/>
                <a:cs typeface="Calibri"/>
                <a:sym typeface="Calibri"/>
              </a:rPr>
              <a:t>GOOGLE SLIDES AND FREE </a:t>
            </a:r>
            <a:endParaRPr/>
          </a:p>
          <a:p>
            <a:pPr marL="0" marR="0" lvl="0" indent="0" algn="r" rtl="0">
              <a:spcBef>
                <a:spcPts val="0"/>
              </a:spcBef>
              <a:spcAft>
                <a:spcPts val="0"/>
              </a:spcAft>
              <a:buNone/>
            </a:pPr>
            <a:r>
              <a:rPr lang="en-US" sz="2400" b="1" i="0" u="none" strike="noStrike" cap="none">
                <a:solidFill>
                  <a:srgbClr val="FFFFFF"/>
                </a:solidFill>
                <a:latin typeface="Calibri"/>
                <a:ea typeface="Calibri"/>
                <a:cs typeface="Calibri"/>
                <a:sym typeface="Calibri"/>
              </a:rPr>
              <a:t>PPT </a:t>
            </a:r>
            <a:endParaRPr/>
          </a:p>
          <a:p>
            <a:pPr marL="0" marR="0" lvl="0" indent="0" algn="r" rtl="0">
              <a:spcBef>
                <a:spcPts val="0"/>
              </a:spcBef>
              <a:spcAft>
                <a:spcPts val="0"/>
              </a:spcAft>
              <a:buNone/>
            </a:pPr>
            <a:r>
              <a:rPr lang="en-US" sz="2400" b="1" i="0" u="none" strike="noStrike" cap="none">
                <a:solidFill>
                  <a:srgbClr val="FFFFFF"/>
                </a:solidFill>
                <a:latin typeface="Calibri"/>
                <a:ea typeface="Calibri"/>
                <a:cs typeface="Calibri"/>
                <a:sym typeface="Calibri"/>
              </a:rPr>
              <a:t>TEMPLATES  </a:t>
            </a:r>
            <a:endParaRPr/>
          </a:p>
        </p:txBody>
      </p:sp>
      <p:grpSp>
        <p:nvGrpSpPr>
          <p:cNvPr id="23" name="Google Shape;23;p5"/>
          <p:cNvGrpSpPr/>
          <p:nvPr/>
        </p:nvGrpSpPr>
        <p:grpSpPr>
          <a:xfrm>
            <a:off x="567163" y="5403430"/>
            <a:ext cx="976455" cy="976455"/>
            <a:chOff x="732029" y="4897834"/>
            <a:chExt cx="1307592" cy="1307592"/>
          </a:xfrm>
        </p:grpSpPr>
        <p:sp>
          <p:nvSpPr>
            <p:cNvPr id="24" name="Google Shape;24;p5"/>
            <p:cNvSpPr/>
            <p:nvPr/>
          </p:nvSpPr>
          <p:spPr>
            <a:xfrm rot="10800000">
              <a:off x="732029" y="4897834"/>
              <a:ext cx="1307592" cy="1307592"/>
            </a:xfrm>
            <a:prstGeom prst="teardrop">
              <a:avLst>
                <a:gd name="adj" fmla="val 100000"/>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grpSp>
          <p:nvGrpSpPr>
            <p:cNvPr id="25" name="Google Shape;25;p5"/>
            <p:cNvGrpSpPr/>
            <p:nvPr/>
          </p:nvGrpSpPr>
          <p:grpSpPr>
            <a:xfrm>
              <a:off x="958579" y="5110772"/>
              <a:ext cx="887548" cy="859140"/>
              <a:chOff x="5915025" y="2417763"/>
              <a:chExt cx="3471863" cy="3360738"/>
            </a:xfrm>
          </p:grpSpPr>
          <p:sp>
            <p:nvSpPr>
              <p:cNvPr id="26" name="Google Shape;26;p5"/>
              <p:cNvSpPr/>
              <p:nvPr/>
            </p:nvSpPr>
            <p:spPr>
              <a:xfrm>
                <a:off x="5915025" y="2417763"/>
                <a:ext cx="2009775" cy="3360738"/>
              </a:xfrm>
              <a:custGeom>
                <a:avLst/>
                <a:gdLst/>
                <a:ahLst/>
                <a:cxnLst/>
                <a:rect l="l" t="t" r="r" b="b"/>
                <a:pathLst>
                  <a:path w="669" h="1118" extrusionOk="0">
                    <a:moveTo>
                      <a:pt x="0" y="112"/>
                    </a:moveTo>
                    <a:cubicBezTo>
                      <a:pt x="0" y="410"/>
                      <a:pt x="0" y="707"/>
                      <a:pt x="0" y="1005"/>
                    </a:cubicBezTo>
                    <a:cubicBezTo>
                      <a:pt x="223" y="1043"/>
                      <a:pt x="446" y="1080"/>
                      <a:pt x="669" y="1118"/>
                    </a:cubicBezTo>
                    <a:cubicBezTo>
                      <a:pt x="669" y="745"/>
                      <a:pt x="669" y="372"/>
                      <a:pt x="669" y="0"/>
                    </a:cubicBezTo>
                    <a:cubicBezTo>
                      <a:pt x="446" y="37"/>
                      <a:pt x="223" y="74"/>
                      <a:pt x="0" y="1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27" name="Google Shape;27;p5"/>
              <p:cNvSpPr/>
              <p:nvPr/>
            </p:nvSpPr>
            <p:spPr>
              <a:xfrm>
                <a:off x="8004175" y="3059113"/>
                <a:ext cx="1382713" cy="1671638"/>
              </a:xfrm>
              <a:custGeom>
                <a:avLst/>
                <a:gdLst/>
                <a:ahLst/>
                <a:cxnLst/>
                <a:rect l="l" t="t" r="r" b="b"/>
                <a:pathLst>
                  <a:path w="460" h="556" extrusionOk="0">
                    <a:moveTo>
                      <a:pt x="0" y="0"/>
                    </a:moveTo>
                    <a:cubicBezTo>
                      <a:pt x="0" y="17"/>
                      <a:pt x="0" y="35"/>
                      <a:pt x="0" y="53"/>
                    </a:cubicBezTo>
                    <a:cubicBezTo>
                      <a:pt x="135" y="53"/>
                      <a:pt x="270" y="53"/>
                      <a:pt x="406" y="53"/>
                    </a:cubicBezTo>
                    <a:cubicBezTo>
                      <a:pt x="406" y="221"/>
                      <a:pt x="406" y="388"/>
                      <a:pt x="406" y="556"/>
                    </a:cubicBezTo>
                    <a:cubicBezTo>
                      <a:pt x="424" y="556"/>
                      <a:pt x="442" y="556"/>
                      <a:pt x="460" y="556"/>
                    </a:cubicBezTo>
                    <a:cubicBezTo>
                      <a:pt x="460" y="370"/>
                      <a:pt x="460" y="185"/>
                      <a:pt x="460" y="0"/>
                    </a:cubicBezTo>
                    <a:cubicBezTo>
                      <a:pt x="307" y="0"/>
                      <a:pt x="153" y="0"/>
                      <a:pt x="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28" name="Google Shape;28;p5"/>
              <p:cNvSpPr/>
              <p:nvPr/>
            </p:nvSpPr>
            <p:spPr>
              <a:xfrm>
                <a:off x="8004175" y="3298826"/>
                <a:ext cx="1135063" cy="1822450"/>
              </a:xfrm>
              <a:custGeom>
                <a:avLst/>
                <a:gdLst/>
                <a:ahLst/>
                <a:cxnLst/>
                <a:rect l="l" t="t" r="r" b="b"/>
                <a:pathLst>
                  <a:path w="378" h="606" extrusionOk="0">
                    <a:moveTo>
                      <a:pt x="0" y="0"/>
                    </a:moveTo>
                    <a:cubicBezTo>
                      <a:pt x="0" y="23"/>
                      <a:pt x="0" y="47"/>
                      <a:pt x="0" y="70"/>
                    </a:cubicBezTo>
                    <a:cubicBezTo>
                      <a:pt x="4" y="69"/>
                      <a:pt x="16" y="68"/>
                      <a:pt x="26" y="67"/>
                    </a:cubicBezTo>
                    <a:cubicBezTo>
                      <a:pt x="37" y="66"/>
                      <a:pt x="47" y="65"/>
                      <a:pt x="51" y="65"/>
                    </a:cubicBezTo>
                    <a:cubicBezTo>
                      <a:pt x="51" y="113"/>
                      <a:pt x="51" y="160"/>
                      <a:pt x="51" y="208"/>
                    </a:cubicBezTo>
                    <a:cubicBezTo>
                      <a:pt x="100" y="208"/>
                      <a:pt x="149" y="208"/>
                      <a:pt x="198" y="208"/>
                    </a:cubicBezTo>
                    <a:cubicBezTo>
                      <a:pt x="198" y="221"/>
                      <a:pt x="197" y="255"/>
                      <a:pt x="173" y="289"/>
                    </a:cubicBezTo>
                    <a:cubicBezTo>
                      <a:pt x="170" y="293"/>
                      <a:pt x="146" y="326"/>
                      <a:pt x="101" y="340"/>
                    </a:cubicBezTo>
                    <a:cubicBezTo>
                      <a:pt x="78" y="347"/>
                      <a:pt x="57" y="347"/>
                      <a:pt x="41" y="347"/>
                    </a:cubicBezTo>
                    <a:cubicBezTo>
                      <a:pt x="24" y="346"/>
                      <a:pt x="10" y="344"/>
                      <a:pt x="0" y="342"/>
                    </a:cubicBezTo>
                    <a:cubicBezTo>
                      <a:pt x="0" y="360"/>
                      <a:pt x="0" y="377"/>
                      <a:pt x="0" y="395"/>
                    </a:cubicBezTo>
                    <a:cubicBezTo>
                      <a:pt x="87" y="395"/>
                      <a:pt x="175" y="395"/>
                      <a:pt x="262" y="395"/>
                    </a:cubicBezTo>
                    <a:cubicBezTo>
                      <a:pt x="262" y="412"/>
                      <a:pt x="262" y="428"/>
                      <a:pt x="262" y="445"/>
                    </a:cubicBezTo>
                    <a:cubicBezTo>
                      <a:pt x="175" y="445"/>
                      <a:pt x="87" y="445"/>
                      <a:pt x="0" y="445"/>
                    </a:cubicBezTo>
                    <a:cubicBezTo>
                      <a:pt x="0" y="461"/>
                      <a:pt x="0" y="476"/>
                      <a:pt x="0" y="492"/>
                    </a:cubicBezTo>
                    <a:cubicBezTo>
                      <a:pt x="87" y="492"/>
                      <a:pt x="174" y="492"/>
                      <a:pt x="261" y="492"/>
                    </a:cubicBezTo>
                    <a:cubicBezTo>
                      <a:pt x="261" y="509"/>
                      <a:pt x="261" y="527"/>
                      <a:pt x="261" y="545"/>
                    </a:cubicBezTo>
                    <a:cubicBezTo>
                      <a:pt x="174" y="545"/>
                      <a:pt x="87" y="545"/>
                      <a:pt x="0" y="545"/>
                    </a:cubicBezTo>
                    <a:cubicBezTo>
                      <a:pt x="0" y="565"/>
                      <a:pt x="0" y="586"/>
                      <a:pt x="0" y="606"/>
                    </a:cubicBezTo>
                    <a:cubicBezTo>
                      <a:pt x="126" y="606"/>
                      <a:pt x="252" y="606"/>
                      <a:pt x="378" y="606"/>
                    </a:cubicBezTo>
                    <a:cubicBezTo>
                      <a:pt x="378" y="404"/>
                      <a:pt x="378" y="202"/>
                      <a:pt x="378" y="0"/>
                    </a:cubicBezTo>
                    <a:cubicBezTo>
                      <a:pt x="252" y="0"/>
                      <a:pt x="126" y="0"/>
                      <a:pt x="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grpSp>
      </p:grpSp>
      <p:sp>
        <p:nvSpPr>
          <p:cNvPr id="29" name="Google Shape;29;p5"/>
          <p:cNvSpPr/>
          <p:nvPr/>
        </p:nvSpPr>
        <p:spPr>
          <a:xfrm rot="5400000">
            <a:off x="2598578" y="5216749"/>
            <a:ext cx="101647" cy="2224625"/>
          </a:xfrm>
          <a:prstGeom prst="roundRect">
            <a:avLst>
              <a:gd name="adj" fmla="val 50000"/>
            </a:avLst>
          </a:prstGeom>
          <a:solidFill>
            <a:srgbClr val="FFFFFF">
              <a:alpha val="7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0" i="0" u="none" strike="noStrike" cap="none">
              <a:solidFill>
                <a:schemeClr val="lt1"/>
              </a:solidFill>
              <a:latin typeface="Calibri"/>
              <a:ea typeface="Calibri"/>
              <a:cs typeface="Calibri"/>
              <a:sym typeface="Calibri"/>
            </a:endParaRPr>
          </a:p>
        </p:txBody>
      </p:sp>
      <p:grpSp>
        <p:nvGrpSpPr>
          <p:cNvPr id="30" name="Google Shape;30;p5"/>
          <p:cNvGrpSpPr/>
          <p:nvPr/>
        </p:nvGrpSpPr>
        <p:grpSpPr>
          <a:xfrm>
            <a:off x="2855938" y="1296678"/>
            <a:ext cx="905777" cy="910369"/>
            <a:chOff x="2844390" y="1337313"/>
            <a:chExt cx="905777" cy="910369"/>
          </a:xfrm>
        </p:grpSpPr>
        <p:sp>
          <p:nvSpPr>
            <p:cNvPr id="31" name="Google Shape;31;p5"/>
            <p:cNvSpPr/>
            <p:nvPr/>
          </p:nvSpPr>
          <p:spPr>
            <a:xfrm rot="10800000">
              <a:off x="3620828" y="1341905"/>
              <a:ext cx="129339" cy="905777"/>
            </a:xfrm>
            <a:prstGeom prst="roundRect">
              <a:avLst>
                <a:gd name="adj" fmla="val 50000"/>
              </a:avLst>
            </a:prstGeom>
            <a:solidFill>
              <a:srgbClr val="FFFFFF">
                <a:alpha val="7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0" i="0" u="none" strike="noStrike" cap="none">
                <a:solidFill>
                  <a:schemeClr val="lt1"/>
                </a:solidFill>
                <a:latin typeface="Calibri"/>
                <a:ea typeface="Calibri"/>
                <a:cs typeface="Calibri"/>
                <a:sym typeface="Calibri"/>
              </a:endParaRPr>
            </a:p>
          </p:txBody>
        </p:sp>
        <p:sp>
          <p:nvSpPr>
            <p:cNvPr id="32" name="Google Shape;32;p5"/>
            <p:cNvSpPr/>
            <p:nvPr/>
          </p:nvSpPr>
          <p:spPr>
            <a:xfrm rot="5400000">
              <a:off x="3232609" y="949094"/>
              <a:ext cx="129339" cy="905777"/>
            </a:xfrm>
            <a:prstGeom prst="roundRect">
              <a:avLst>
                <a:gd name="adj" fmla="val 50000"/>
              </a:avLst>
            </a:prstGeom>
            <a:solidFill>
              <a:srgbClr val="FFFFFF">
                <a:alpha val="7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0" i="0" u="none" strike="noStrike" cap="none">
                <a:solidFill>
                  <a:schemeClr val="lt1"/>
                </a:solidFill>
                <a:latin typeface="Calibri"/>
                <a:ea typeface="Calibri"/>
                <a:cs typeface="Calibri"/>
                <a:sym typeface="Calibri"/>
              </a:endParaRPr>
            </a:p>
          </p:txBody>
        </p:sp>
      </p:grpSp>
      <p:grpSp>
        <p:nvGrpSpPr>
          <p:cNvPr id="33" name="Google Shape;33;p5"/>
          <p:cNvGrpSpPr/>
          <p:nvPr/>
        </p:nvGrpSpPr>
        <p:grpSpPr>
          <a:xfrm>
            <a:off x="627242" y="5458039"/>
            <a:ext cx="849367" cy="849367"/>
            <a:chOff x="627235" y="5458033"/>
            <a:chExt cx="849367" cy="849367"/>
          </a:xfrm>
        </p:grpSpPr>
        <p:sp>
          <p:nvSpPr>
            <p:cNvPr id="34" name="Google Shape;34;p5"/>
            <p:cNvSpPr/>
            <p:nvPr/>
          </p:nvSpPr>
          <p:spPr>
            <a:xfrm>
              <a:off x="627235" y="5458033"/>
              <a:ext cx="849367" cy="849367"/>
            </a:xfrm>
            <a:custGeom>
              <a:avLst/>
              <a:gdLst/>
              <a:ahLst/>
              <a:cxnLst/>
              <a:rect l="l" t="t" r="r" b="b"/>
              <a:pathLst>
                <a:path w="849367" h="849367" extrusionOk="0">
                  <a:moveTo>
                    <a:pt x="849367" y="424684"/>
                  </a:moveTo>
                  <a:cubicBezTo>
                    <a:pt x="849367" y="659230"/>
                    <a:pt x="659230" y="849367"/>
                    <a:pt x="424684" y="849367"/>
                  </a:cubicBezTo>
                  <a:cubicBezTo>
                    <a:pt x="190137" y="849367"/>
                    <a:pt x="0" y="659230"/>
                    <a:pt x="0" y="424684"/>
                  </a:cubicBezTo>
                  <a:cubicBezTo>
                    <a:pt x="0" y="190137"/>
                    <a:pt x="190137" y="0"/>
                    <a:pt x="424684" y="0"/>
                  </a:cubicBezTo>
                  <a:cubicBezTo>
                    <a:pt x="659230" y="0"/>
                    <a:pt x="849367" y="190137"/>
                    <a:pt x="849367" y="424684"/>
                  </a:cubicBezTo>
                  <a:close/>
                </a:path>
              </a:pathLst>
            </a:custGeom>
            <a:solidFill>
              <a:srgbClr val="FF5F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5" name="Google Shape;35;p5"/>
            <p:cNvSpPr/>
            <p:nvPr/>
          </p:nvSpPr>
          <p:spPr>
            <a:xfrm>
              <a:off x="736500" y="5562370"/>
              <a:ext cx="662009" cy="640647"/>
            </a:xfrm>
            <a:custGeom>
              <a:avLst/>
              <a:gdLst/>
              <a:ahLst/>
              <a:cxnLst/>
              <a:rect l="l" t="t" r="r" b="b"/>
              <a:pathLst>
                <a:path w="662009" h="640647" extrusionOk="0">
                  <a:moveTo>
                    <a:pt x="398577" y="121941"/>
                  </a:moveTo>
                  <a:lnTo>
                    <a:pt x="398577" y="121941"/>
                  </a:lnTo>
                  <a:lnTo>
                    <a:pt x="383196" y="121941"/>
                  </a:lnTo>
                  <a:cubicBezTo>
                    <a:pt x="383196" y="81301"/>
                    <a:pt x="383219" y="40662"/>
                    <a:pt x="383219" y="0"/>
                  </a:cubicBezTo>
                  <a:cubicBezTo>
                    <a:pt x="255480" y="21385"/>
                    <a:pt x="127740" y="42748"/>
                    <a:pt x="0" y="64133"/>
                  </a:cubicBezTo>
                  <a:cubicBezTo>
                    <a:pt x="0" y="234805"/>
                    <a:pt x="0" y="405476"/>
                    <a:pt x="0" y="576124"/>
                  </a:cubicBezTo>
                  <a:cubicBezTo>
                    <a:pt x="127717" y="597624"/>
                    <a:pt x="255411" y="619147"/>
                    <a:pt x="383128" y="640647"/>
                  </a:cubicBezTo>
                  <a:cubicBezTo>
                    <a:pt x="383151" y="467982"/>
                    <a:pt x="383196" y="295179"/>
                    <a:pt x="383219" y="122514"/>
                  </a:cubicBezTo>
                  <a:lnTo>
                    <a:pt x="398072" y="122514"/>
                  </a:lnTo>
                  <a:cubicBezTo>
                    <a:pt x="398072" y="132530"/>
                    <a:pt x="398049" y="142639"/>
                    <a:pt x="398049" y="152655"/>
                  </a:cubicBezTo>
                  <a:cubicBezTo>
                    <a:pt x="475569" y="152655"/>
                    <a:pt x="553088" y="152655"/>
                    <a:pt x="630608" y="152655"/>
                  </a:cubicBezTo>
                  <a:cubicBezTo>
                    <a:pt x="630608" y="248397"/>
                    <a:pt x="630608" y="344322"/>
                    <a:pt x="630608" y="440087"/>
                  </a:cubicBezTo>
                  <a:lnTo>
                    <a:pt x="614907" y="440087"/>
                  </a:lnTo>
                  <a:cubicBezTo>
                    <a:pt x="614907" y="349548"/>
                    <a:pt x="614907" y="258803"/>
                    <a:pt x="614907" y="168264"/>
                  </a:cubicBezTo>
                  <a:cubicBezTo>
                    <a:pt x="542590" y="168264"/>
                    <a:pt x="470274" y="168242"/>
                    <a:pt x="397958" y="168242"/>
                  </a:cubicBezTo>
                  <a:cubicBezTo>
                    <a:pt x="397958" y="181490"/>
                    <a:pt x="397958" y="194761"/>
                    <a:pt x="397958" y="208010"/>
                  </a:cubicBezTo>
                  <a:cubicBezTo>
                    <a:pt x="400296" y="207781"/>
                    <a:pt x="407149" y="206910"/>
                    <a:pt x="413177" y="206337"/>
                  </a:cubicBezTo>
                  <a:cubicBezTo>
                    <a:pt x="419435" y="205741"/>
                    <a:pt x="424890" y="205488"/>
                    <a:pt x="427457" y="205236"/>
                  </a:cubicBezTo>
                  <a:cubicBezTo>
                    <a:pt x="427457" y="232604"/>
                    <a:pt x="427457" y="259972"/>
                    <a:pt x="427457" y="287340"/>
                  </a:cubicBezTo>
                  <a:cubicBezTo>
                    <a:pt x="455467" y="287340"/>
                    <a:pt x="483499" y="287340"/>
                    <a:pt x="511509" y="287340"/>
                  </a:cubicBezTo>
                  <a:cubicBezTo>
                    <a:pt x="511601" y="294491"/>
                    <a:pt x="510867" y="314272"/>
                    <a:pt x="497298" y="333435"/>
                  </a:cubicBezTo>
                  <a:cubicBezTo>
                    <a:pt x="495648" y="335772"/>
                    <a:pt x="481551" y="355118"/>
                    <a:pt x="455879" y="363003"/>
                  </a:cubicBezTo>
                  <a:cubicBezTo>
                    <a:pt x="442677" y="367060"/>
                    <a:pt x="430597" y="366808"/>
                    <a:pt x="421933" y="366624"/>
                  </a:cubicBezTo>
                  <a:cubicBezTo>
                    <a:pt x="412100" y="366418"/>
                    <a:pt x="403894" y="365180"/>
                    <a:pt x="397958" y="363988"/>
                  </a:cubicBezTo>
                  <a:cubicBezTo>
                    <a:pt x="397958" y="374143"/>
                    <a:pt x="397958" y="384274"/>
                    <a:pt x="397958" y="394428"/>
                  </a:cubicBezTo>
                  <a:cubicBezTo>
                    <a:pt x="448109" y="394428"/>
                    <a:pt x="498261" y="394428"/>
                    <a:pt x="548412" y="394428"/>
                  </a:cubicBezTo>
                  <a:cubicBezTo>
                    <a:pt x="548412" y="403986"/>
                    <a:pt x="548412" y="413521"/>
                    <a:pt x="548412" y="423079"/>
                  </a:cubicBezTo>
                  <a:cubicBezTo>
                    <a:pt x="498261" y="423079"/>
                    <a:pt x="448086" y="423079"/>
                    <a:pt x="397935" y="423079"/>
                  </a:cubicBezTo>
                  <a:cubicBezTo>
                    <a:pt x="397935" y="431996"/>
                    <a:pt x="397935" y="440935"/>
                    <a:pt x="397935" y="449851"/>
                  </a:cubicBezTo>
                  <a:cubicBezTo>
                    <a:pt x="447788" y="449851"/>
                    <a:pt x="497665" y="449851"/>
                    <a:pt x="547518" y="449851"/>
                  </a:cubicBezTo>
                  <a:cubicBezTo>
                    <a:pt x="547518" y="460005"/>
                    <a:pt x="547518" y="470159"/>
                    <a:pt x="547518" y="480313"/>
                  </a:cubicBezTo>
                  <a:cubicBezTo>
                    <a:pt x="497642" y="480313"/>
                    <a:pt x="447765" y="480313"/>
                    <a:pt x="397912" y="480313"/>
                  </a:cubicBezTo>
                  <a:cubicBezTo>
                    <a:pt x="397912" y="492003"/>
                    <a:pt x="397912" y="503693"/>
                    <a:pt x="397912" y="515406"/>
                  </a:cubicBezTo>
                  <a:cubicBezTo>
                    <a:pt x="470251" y="515406"/>
                    <a:pt x="542567" y="515406"/>
                    <a:pt x="614907" y="515406"/>
                  </a:cubicBezTo>
                  <a:cubicBezTo>
                    <a:pt x="614907" y="490468"/>
                    <a:pt x="614907" y="465529"/>
                    <a:pt x="614907" y="440591"/>
                  </a:cubicBezTo>
                  <a:lnTo>
                    <a:pt x="630608" y="440591"/>
                  </a:lnTo>
                  <a:cubicBezTo>
                    <a:pt x="630608" y="440591"/>
                    <a:pt x="630608" y="440591"/>
                    <a:pt x="630608" y="440591"/>
                  </a:cubicBezTo>
                  <a:cubicBezTo>
                    <a:pt x="641083" y="440591"/>
                    <a:pt x="651535" y="440591"/>
                    <a:pt x="662010" y="440591"/>
                  </a:cubicBezTo>
                  <a:cubicBezTo>
                    <a:pt x="662010" y="334420"/>
                    <a:pt x="662010" y="228249"/>
                    <a:pt x="662010" y="122101"/>
                  </a:cubicBezTo>
                  <a:cubicBezTo>
                    <a:pt x="574199" y="122032"/>
                    <a:pt x="486388" y="121987"/>
                    <a:pt x="398577" y="121941"/>
                  </a:cubicBezTo>
                  <a:close/>
                  <a:moveTo>
                    <a:pt x="267834" y="452946"/>
                  </a:moveTo>
                  <a:cubicBezTo>
                    <a:pt x="246334" y="472451"/>
                    <a:pt x="215070" y="482743"/>
                    <a:pt x="177387" y="482743"/>
                  </a:cubicBezTo>
                  <a:cubicBezTo>
                    <a:pt x="145572" y="482743"/>
                    <a:pt x="109838" y="473735"/>
                    <a:pt x="90470" y="460808"/>
                  </a:cubicBezTo>
                  <a:lnTo>
                    <a:pt x="86230" y="457988"/>
                  </a:lnTo>
                  <a:lnTo>
                    <a:pt x="100899" y="409281"/>
                  </a:lnTo>
                  <a:lnTo>
                    <a:pt x="108509" y="413957"/>
                  </a:lnTo>
                  <a:cubicBezTo>
                    <a:pt x="129092" y="426632"/>
                    <a:pt x="155933" y="434196"/>
                    <a:pt x="180275" y="434196"/>
                  </a:cubicBezTo>
                  <a:cubicBezTo>
                    <a:pt x="218049" y="434196"/>
                    <a:pt x="241521" y="415538"/>
                    <a:pt x="241521" y="385511"/>
                  </a:cubicBezTo>
                  <a:cubicBezTo>
                    <a:pt x="241521" y="358625"/>
                    <a:pt x="226622" y="343359"/>
                    <a:pt x="184561" y="327177"/>
                  </a:cubicBezTo>
                  <a:cubicBezTo>
                    <a:pt x="122926" y="305333"/>
                    <a:pt x="94160" y="273954"/>
                    <a:pt x="94160" y="228478"/>
                  </a:cubicBezTo>
                  <a:cubicBezTo>
                    <a:pt x="94160" y="172367"/>
                    <a:pt x="140301" y="133195"/>
                    <a:pt x="206359" y="133195"/>
                  </a:cubicBezTo>
                  <a:cubicBezTo>
                    <a:pt x="246082" y="133195"/>
                    <a:pt x="270630" y="143739"/>
                    <a:pt x="281747" y="150042"/>
                  </a:cubicBezTo>
                  <a:lnTo>
                    <a:pt x="286698" y="152838"/>
                  </a:lnTo>
                  <a:lnTo>
                    <a:pt x="270653" y="200285"/>
                  </a:lnTo>
                  <a:lnTo>
                    <a:pt x="263479" y="196366"/>
                  </a:lnTo>
                  <a:cubicBezTo>
                    <a:pt x="251262" y="189696"/>
                    <a:pt x="231160" y="181742"/>
                    <a:pt x="204938" y="181742"/>
                  </a:cubicBezTo>
                  <a:cubicBezTo>
                    <a:pt x="167302" y="181742"/>
                    <a:pt x="150455" y="202807"/>
                    <a:pt x="150455" y="223665"/>
                  </a:cubicBezTo>
                  <a:cubicBezTo>
                    <a:pt x="150455" y="248672"/>
                    <a:pt x="165124" y="262379"/>
                    <a:pt x="210806" y="280051"/>
                  </a:cubicBezTo>
                  <a:cubicBezTo>
                    <a:pt x="272143" y="303729"/>
                    <a:pt x="298296" y="334260"/>
                    <a:pt x="298296" y="382119"/>
                  </a:cubicBezTo>
                  <a:cubicBezTo>
                    <a:pt x="298296" y="409968"/>
                    <a:pt x="287478" y="435113"/>
                    <a:pt x="267834" y="45294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Agenda slide layout">
  <p:cSld name="3_Agenda slide layout">
    <p:bg>
      <p:bgPr>
        <a:solidFill>
          <a:schemeClr val="lt1"/>
        </a:solidFill>
        <a:effectLst/>
      </p:bgPr>
    </p:bg>
    <p:spTree>
      <p:nvGrpSpPr>
        <p:cNvPr id="1" name="Shape 3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bg>
      <p:bgPr>
        <a:solidFill>
          <a:schemeClr val="lt1"/>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0" name="Google Shape;40;p8"/>
          <p:cNvSpPr/>
          <p:nvPr/>
        </p:nvSpPr>
        <p:spPr>
          <a:xfrm flipH="1">
            <a:off x="10564162" y="5765800"/>
            <a:ext cx="1627837" cy="1092200"/>
          </a:xfrm>
          <a:custGeom>
            <a:avLst/>
            <a:gdLst/>
            <a:ahLst/>
            <a:cxnLst/>
            <a:rect l="l" t="t" r="r" b="b"/>
            <a:pathLst>
              <a:path w="3201892" h="2148314" extrusionOk="0">
                <a:moveTo>
                  <a:pt x="2501155" y="1847914"/>
                </a:moveTo>
                <a:cubicBezTo>
                  <a:pt x="2503421" y="1874271"/>
                  <a:pt x="2513686" y="1900998"/>
                  <a:pt x="2534032" y="1925783"/>
                </a:cubicBezTo>
                <a:cubicBezTo>
                  <a:pt x="2536989" y="1928740"/>
                  <a:pt x="2539949" y="1933180"/>
                  <a:pt x="2542909" y="1936140"/>
                </a:cubicBezTo>
                <a:cubicBezTo>
                  <a:pt x="2579900" y="1979049"/>
                  <a:pt x="2625771" y="1996805"/>
                  <a:pt x="2680517" y="1990888"/>
                </a:cubicBezTo>
                <a:cubicBezTo>
                  <a:pt x="2726388" y="1984968"/>
                  <a:pt x="2760419" y="1961294"/>
                  <a:pt x="2788533" y="1925783"/>
                </a:cubicBezTo>
                <a:cubicBezTo>
                  <a:pt x="2810728" y="1894709"/>
                  <a:pt x="2825525" y="1860677"/>
                  <a:pt x="2819605" y="1819246"/>
                </a:cubicBezTo>
                <a:cubicBezTo>
                  <a:pt x="2806288" y="1733424"/>
                  <a:pt x="2727868" y="1672759"/>
                  <a:pt x="2640566" y="1683116"/>
                </a:cubicBezTo>
                <a:cubicBezTo>
                  <a:pt x="2559555" y="1693104"/>
                  <a:pt x="2494357" y="1768844"/>
                  <a:pt x="2501155" y="1847914"/>
                </a:cubicBezTo>
                <a:close/>
                <a:moveTo>
                  <a:pt x="1615856" y="388573"/>
                </a:moveTo>
                <a:cubicBezTo>
                  <a:pt x="1614238" y="400757"/>
                  <a:pt x="1614238" y="412733"/>
                  <a:pt x="1615902" y="424478"/>
                </a:cubicBezTo>
                <a:cubicBezTo>
                  <a:pt x="1619231" y="447968"/>
                  <a:pt x="1629218" y="470533"/>
                  <a:pt x="1646234" y="491987"/>
                </a:cubicBezTo>
                <a:cubicBezTo>
                  <a:pt x="1663991" y="515662"/>
                  <a:pt x="1683228" y="534898"/>
                  <a:pt x="1709860" y="546735"/>
                </a:cubicBezTo>
                <a:cubicBezTo>
                  <a:pt x="1766088" y="573369"/>
                  <a:pt x="1850430" y="567450"/>
                  <a:pt x="1903696" y="491987"/>
                </a:cubicBezTo>
                <a:cubicBezTo>
                  <a:pt x="1922932" y="466833"/>
                  <a:pt x="1934769" y="440199"/>
                  <a:pt x="1934769" y="407647"/>
                </a:cubicBezTo>
                <a:cubicBezTo>
                  <a:pt x="1933290" y="361777"/>
                  <a:pt x="1915533" y="324785"/>
                  <a:pt x="1881501" y="292234"/>
                </a:cubicBezTo>
                <a:cubicBezTo>
                  <a:pt x="1803079" y="216771"/>
                  <a:pt x="1663991" y="249323"/>
                  <a:pt x="1625520" y="351419"/>
                </a:cubicBezTo>
                <a:cubicBezTo>
                  <a:pt x="1620711" y="363997"/>
                  <a:pt x="1617474" y="376389"/>
                  <a:pt x="1615856" y="388573"/>
                </a:cubicBezTo>
                <a:close/>
                <a:moveTo>
                  <a:pt x="1477368" y="1765238"/>
                </a:moveTo>
                <a:cubicBezTo>
                  <a:pt x="1477183" y="1761539"/>
                  <a:pt x="1477552" y="1757839"/>
                  <a:pt x="1477552" y="1754141"/>
                </a:cubicBezTo>
                <a:cubicBezTo>
                  <a:pt x="1477552" y="1197787"/>
                  <a:pt x="1477552" y="641435"/>
                  <a:pt x="1479032" y="86560"/>
                </a:cubicBezTo>
                <a:cubicBezTo>
                  <a:pt x="1479032" y="65844"/>
                  <a:pt x="1479032" y="46609"/>
                  <a:pt x="1479032" y="25892"/>
                </a:cubicBezTo>
                <a:cubicBezTo>
                  <a:pt x="1480512" y="738"/>
                  <a:pt x="1480512" y="738"/>
                  <a:pt x="1505666" y="738"/>
                </a:cubicBezTo>
                <a:cubicBezTo>
                  <a:pt x="1518983" y="738"/>
                  <a:pt x="1533780" y="-2219"/>
                  <a:pt x="1547097" y="3698"/>
                </a:cubicBezTo>
                <a:cubicBezTo>
                  <a:pt x="1643276" y="6658"/>
                  <a:pt x="1737974" y="21455"/>
                  <a:pt x="1832673" y="42169"/>
                </a:cubicBezTo>
                <a:cubicBezTo>
                  <a:pt x="1986558" y="74723"/>
                  <a:pt x="2134523" y="126512"/>
                  <a:pt x="2276571" y="197534"/>
                </a:cubicBezTo>
                <a:cubicBezTo>
                  <a:pt x="2420099" y="270037"/>
                  <a:pt x="2553269" y="358819"/>
                  <a:pt x="2674600" y="463873"/>
                </a:cubicBezTo>
                <a:cubicBezTo>
                  <a:pt x="2684960" y="472753"/>
                  <a:pt x="2695317" y="478670"/>
                  <a:pt x="2702714" y="490507"/>
                </a:cubicBezTo>
                <a:cubicBezTo>
                  <a:pt x="2708634" y="494947"/>
                  <a:pt x="2714551" y="500867"/>
                  <a:pt x="2720471" y="505304"/>
                </a:cubicBezTo>
                <a:cubicBezTo>
                  <a:pt x="2742665" y="524541"/>
                  <a:pt x="2741185" y="521581"/>
                  <a:pt x="2721951" y="540816"/>
                </a:cubicBezTo>
                <a:cubicBezTo>
                  <a:pt x="2716031" y="563012"/>
                  <a:pt x="2704194" y="574850"/>
                  <a:pt x="2682000" y="579287"/>
                </a:cubicBezTo>
                <a:cubicBezTo>
                  <a:pt x="2602097" y="660669"/>
                  <a:pt x="2520715" y="740572"/>
                  <a:pt x="2440815" y="821954"/>
                </a:cubicBezTo>
                <a:cubicBezTo>
                  <a:pt x="2430456" y="832311"/>
                  <a:pt x="2424538" y="833791"/>
                  <a:pt x="2414181" y="820474"/>
                </a:cubicBezTo>
                <a:cubicBezTo>
                  <a:pt x="2347596" y="737612"/>
                  <a:pt x="2239580" y="706540"/>
                  <a:pt x="2141923" y="743531"/>
                </a:cubicBezTo>
                <a:cubicBezTo>
                  <a:pt x="2042786" y="780523"/>
                  <a:pt x="1980638" y="875220"/>
                  <a:pt x="1983598" y="981756"/>
                </a:cubicBezTo>
                <a:cubicBezTo>
                  <a:pt x="1985078" y="1024667"/>
                  <a:pt x="1999875" y="1064619"/>
                  <a:pt x="2019109" y="1101610"/>
                </a:cubicBezTo>
                <a:cubicBezTo>
                  <a:pt x="2029469" y="1113447"/>
                  <a:pt x="2039826" y="1126764"/>
                  <a:pt x="2050183" y="1140081"/>
                </a:cubicBezTo>
                <a:cubicBezTo>
                  <a:pt x="2054623" y="1143041"/>
                  <a:pt x="2057581" y="1147478"/>
                  <a:pt x="2062020" y="1150438"/>
                </a:cubicBezTo>
                <a:cubicBezTo>
                  <a:pt x="2087175" y="1172633"/>
                  <a:pt x="2087175" y="1172633"/>
                  <a:pt x="2062020" y="1197787"/>
                </a:cubicBezTo>
                <a:cubicBezTo>
                  <a:pt x="1872624" y="1387185"/>
                  <a:pt x="1683228" y="1576582"/>
                  <a:pt x="1493829" y="1765978"/>
                </a:cubicBezTo>
                <a:cubicBezTo>
                  <a:pt x="1489392" y="1770418"/>
                  <a:pt x="1487912" y="1774856"/>
                  <a:pt x="1480512" y="1776335"/>
                </a:cubicBezTo>
                <a:cubicBezTo>
                  <a:pt x="1478294" y="1772636"/>
                  <a:pt x="1477554" y="1768937"/>
                  <a:pt x="1477368" y="1765238"/>
                </a:cubicBezTo>
                <a:close/>
                <a:moveTo>
                  <a:pt x="1424283" y="2140333"/>
                </a:moveTo>
                <a:cubicBezTo>
                  <a:pt x="1443520" y="2122576"/>
                  <a:pt x="1461274" y="2104822"/>
                  <a:pt x="1480511" y="2087065"/>
                </a:cubicBezTo>
                <a:cubicBezTo>
                  <a:pt x="1563371" y="2005683"/>
                  <a:pt x="1644753" y="1922823"/>
                  <a:pt x="1727613" y="1839961"/>
                </a:cubicBezTo>
                <a:cubicBezTo>
                  <a:pt x="1808995" y="1758581"/>
                  <a:pt x="1891858" y="1677198"/>
                  <a:pt x="1973238" y="1594336"/>
                </a:cubicBezTo>
                <a:cubicBezTo>
                  <a:pt x="1983597" y="1583979"/>
                  <a:pt x="1990994" y="1582499"/>
                  <a:pt x="2004311" y="1591379"/>
                </a:cubicBezTo>
                <a:cubicBezTo>
                  <a:pt x="2109368" y="1665361"/>
                  <a:pt x="2251416" y="1644645"/>
                  <a:pt x="2332796" y="1544028"/>
                </a:cubicBezTo>
                <a:cubicBezTo>
                  <a:pt x="2337236" y="1539590"/>
                  <a:pt x="2340195" y="1535151"/>
                  <a:pt x="2344633" y="1530711"/>
                </a:cubicBezTo>
                <a:cubicBezTo>
                  <a:pt x="2356470" y="1505557"/>
                  <a:pt x="2371267" y="1481882"/>
                  <a:pt x="2377187" y="1453768"/>
                </a:cubicBezTo>
                <a:cubicBezTo>
                  <a:pt x="2393464" y="1384225"/>
                  <a:pt x="2384584" y="1317640"/>
                  <a:pt x="2343153" y="1258452"/>
                </a:cubicBezTo>
                <a:cubicBezTo>
                  <a:pt x="2331316" y="1242178"/>
                  <a:pt x="2331316" y="1231820"/>
                  <a:pt x="2347593" y="1219981"/>
                </a:cubicBezTo>
                <a:cubicBezTo>
                  <a:pt x="2353513" y="1215544"/>
                  <a:pt x="2357950" y="1211104"/>
                  <a:pt x="2362390" y="1206664"/>
                </a:cubicBezTo>
                <a:cubicBezTo>
                  <a:pt x="2424535" y="1143039"/>
                  <a:pt x="2488161" y="1079413"/>
                  <a:pt x="2551786" y="1015788"/>
                </a:cubicBezTo>
                <a:cubicBezTo>
                  <a:pt x="2569543" y="998033"/>
                  <a:pt x="2585820" y="980277"/>
                  <a:pt x="2603575" y="962520"/>
                </a:cubicBezTo>
                <a:cubicBezTo>
                  <a:pt x="2606534" y="956602"/>
                  <a:pt x="2608014" y="949205"/>
                  <a:pt x="2613932" y="943285"/>
                </a:cubicBezTo>
                <a:cubicBezTo>
                  <a:pt x="2631689" y="925528"/>
                  <a:pt x="2649445" y="907774"/>
                  <a:pt x="2667200" y="890017"/>
                </a:cubicBezTo>
                <a:cubicBezTo>
                  <a:pt x="2677559" y="879660"/>
                  <a:pt x="2687917" y="879660"/>
                  <a:pt x="2696794" y="890017"/>
                </a:cubicBezTo>
                <a:cubicBezTo>
                  <a:pt x="2718988" y="913691"/>
                  <a:pt x="2739705" y="935888"/>
                  <a:pt x="2760419" y="961042"/>
                </a:cubicBezTo>
                <a:cubicBezTo>
                  <a:pt x="2764859" y="966959"/>
                  <a:pt x="2764859" y="974359"/>
                  <a:pt x="2766339" y="981756"/>
                </a:cubicBezTo>
                <a:cubicBezTo>
                  <a:pt x="2829964" y="1060179"/>
                  <a:pt x="2889150" y="1143039"/>
                  <a:pt x="2939458" y="1230341"/>
                </a:cubicBezTo>
                <a:cubicBezTo>
                  <a:pt x="2952775" y="1252535"/>
                  <a:pt x="2964613" y="1274729"/>
                  <a:pt x="2976450" y="1296924"/>
                </a:cubicBezTo>
                <a:cubicBezTo>
                  <a:pt x="3009004" y="1354632"/>
                  <a:pt x="3037118" y="1415297"/>
                  <a:pt x="3062272" y="1477443"/>
                </a:cubicBezTo>
                <a:cubicBezTo>
                  <a:pt x="3125897" y="1632807"/>
                  <a:pt x="3167326" y="1794092"/>
                  <a:pt x="3188043" y="1959814"/>
                </a:cubicBezTo>
                <a:cubicBezTo>
                  <a:pt x="3191002" y="1979049"/>
                  <a:pt x="3191002" y="1999765"/>
                  <a:pt x="3195440" y="2020480"/>
                </a:cubicBezTo>
                <a:cubicBezTo>
                  <a:pt x="3195440" y="2054511"/>
                  <a:pt x="3199880" y="2087065"/>
                  <a:pt x="3201360" y="2119617"/>
                </a:cubicBezTo>
                <a:cubicBezTo>
                  <a:pt x="3202840" y="2143293"/>
                  <a:pt x="3202840" y="2144773"/>
                  <a:pt x="3179163" y="2144773"/>
                </a:cubicBezTo>
                <a:cubicBezTo>
                  <a:pt x="2933541" y="2144773"/>
                  <a:pt x="2687917" y="2144773"/>
                  <a:pt x="2442292" y="2144773"/>
                </a:cubicBezTo>
                <a:cubicBezTo>
                  <a:pt x="2112326" y="2144773"/>
                  <a:pt x="1780881" y="2144773"/>
                  <a:pt x="1450917" y="2144773"/>
                </a:cubicBezTo>
                <a:cubicBezTo>
                  <a:pt x="1442040" y="2144773"/>
                  <a:pt x="1431680" y="2147731"/>
                  <a:pt x="1424283" y="2140333"/>
                </a:cubicBezTo>
                <a:close/>
                <a:moveTo>
                  <a:pt x="87779" y="1650933"/>
                </a:moveTo>
                <a:cubicBezTo>
                  <a:pt x="91108" y="1676827"/>
                  <a:pt x="102205" y="1701611"/>
                  <a:pt x="120701" y="1724546"/>
                </a:cubicBezTo>
                <a:cubicBezTo>
                  <a:pt x="162132" y="1776335"/>
                  <a:pt x="215400" y="1798529"/>
                  <a:pt x="280505" y="1785212"/>
                </a:cubicBezTo>
                <a:cubicBezTo>
                  <a:pt x="318977" y="1776335"/>
                  <a:pt x="348571" y="1754140"/>
                  <a:pt x="372245" y="1724546"/>
                </a:cubicBezTo>
                <a:cubicBezTo>
                  <a:pt x="398879" y="1691993"/>
                  <a:pt x="410716" y="1655001"/>
                  <a:pt x="404797" y="1612093"/>
                </a:cubicBezTo>
                <a:cubicBezTo>
                  <a:pt x="392959" y="1535150"/>
                  <a:pt x="320457" y="1473002"/>
                  <a:pt x="240554" y="1477442"/>
                </a:cubicBezTo>
                <a:cubicBezTo>
                  <a:pt x="175449" y="1481882"/>
                  <a:pt x="128100" y="1512954"/>
                  <a:pt x="101466" y="1570661"/>
                </a:cubicBezTo>
                <a:cubicBezTo>
                  <a:pt x="88889" y="1598036"/>
                  <a:pt x="84450" y="1625039"/>
                  <a:pt x="87779" y="1650933"/>
                </a:cubicBezTo>
                <a:close/>
                <a:moveTo>
                  <a:pt x="0" y="832939"/>
                </a:moveTo>
                <a:lnTo>
                  <a:pt x="0" y="803651"/>
                </a:lnTo>
                <a:lnTo>
                  <a:pt x="21564" y="784960"/>
                </a:lnTo>
                <a:cubicBezTo>
                  <a:pt x="61515" y="745009"/>
                  <a:pt x="105904" y="709498"/>
                  <a:pt x="151775" y="675466"/>
                </a:cubicBezTo>
                <a:cubicBezTo>
                  <a:pt x="295303" y="565970"/>
                  <a:pt x="452147" y="480150"/>
                  <a:pt x="620827" y="416525"/>
                </a:cubicBezTo>
                <a:cubicBezTo>
                  <a:pt x="774712" y="358817"/>
                  <a:pt x="931557" y="321825"/>
                  <a:pt x="1094321" y="304069"/>
                </a:cubicBezTo>
                <a:cubicBezTo>
                  <a:pt x="1126873" y="299631"/>
                  <a:pt x="1160904" y="295191"/>
                  <a:pt x="1193458" y="296671"/>
                </a:cubicBezTo>
                <a:cubicBezTo>
                  <a:pt x="1194938" y="296671"/>
                  <a:pt x="1194938" y="295191"/>
                  <a:pt x="1196418" y="295191"/>
                </a:cubicBezTo>
                <a:cubicBezTo>
                  <a:pt x="1197898" y="295191"/>
                  <a:pt x="1197898" y="295191"/>
                  <a:pt x="1199376" y="295191"/>
                </a:cubicBezTo>
                <a:cubicBezTo>
                  <a:pt x="1240807" y="284834"/>
                  <a:pt x="1248206" y="292231"/>
                  <a:pt x="1248206" y="336622"/>
                </a:cubicBezTo>
                <a:cubicBezTo>
                  <a:pt x="1248206" y="916651"/>
                  <a:pt x="1248206" y="1496679"/>
                  <a:pt x="1248206" y="2076706"/>
                </a:cubicBezTo>
                <a:cubicBezTo>
                  <a:pt x="1249686" y="2078186"/>
                  <a:pt x="1249686" y="2079666"/>
                  <a:pt x="1248206" y="2081145"/>
                </a:cubicBezTo>
                <a:cubicBezTo>
                  <a:pt x="1237847" y="2082625"/>
                  <a:pt x="1234889" y="2078186"/>
                  <a:pt x="1234889" y="2069308"/>
                </a:cubicBezTo>
                <a:cubicBezTo>
                  <a:pt x="1228970" y="2061911"/>
                  <a:pt x="1223052" y="2055991"/>
                  <a:pt x="1215653" y="2048594"/>
                </a:cubicBezTo>
                <a:cubicBezTo>
                  <a:pt x="984825" y="1817766"/>
                  <a:pt x="752518" y="1585459"/>
                  <a:pt x="521690" y="1354632"/>
                </a:cubicBezTo>
                <a:cubicBezTo>
                  <a:pt x="517251" y="1350192"/>
                  <a:pt x="514293" y="1345752"/>
                  <a:pt x="509853" y="1341315"/>
                </a:cubicBezTo>
                <a:cubicBezTo>
                  <a:pt x="521690" y="1332435"/>
                  <a:pt x="537967" y="1339835"/>
                  <a:pt x="549804" y="1333915"/>
                </a:cubicBezTo>
                <a:cubicBezTo>
                  <a:pt x="554244" y="1333915"/>
                  <a:pt x="558682" y="1333915"/>
                  <a:pt x="563121" y="1333915"/>
                </a:cubicBezTo>
                <a:cubicBezTo>
                  <a:pt x="563121" y="1323558"/>
                  <a:pt x="571999" y="1322078"/>
                  <a:pt x="579398" y="1319118"/>
                </a:cubicBezTo>
                <a:cubicBezTo>
                  <a:pt x="613430" y="1307281"/>
                  <a:pt x="644504" y="1291006"/>
                  <a:pt x="672616" y="1267330"/>
                </a:cubicBezTo>
                <a:cubicBezTo>
                  <a:pt x="690372" y="1252535"/>
                  <a:pt x="702209" y="1231818"/>
                  <a:pt x="718486" y="1215541"/>
                </a:cubicBezTo>
                <a:cubicBezTo>
                  <a:pt x="722924" y="1215541"/>
                  <a:pt x="727364" y="1212584"/>
                  <a:pt x="730323" y="1211104"/>
                </a:cubicBezTo>
                <a:cubicBezTo>
                  <a:pt x="742161" y="1185950"/>
                  <a:pt x="752518" y="1157836"/>
                  <a:pt x="758437" y="1129722"/>
                </a:cubicBezTo>
                <a:cubicBezTo>
                  <a:pt x="761395" y="1106047"/>
                  <a:pt x="761395" y="1082373"/>
                  <a:pt x="758437" y="1058699"/>
                </a:cubicBezTo>
                <a:cubicBezTo>
                  <a:pt x="749558" y="1018748"/>
                  <a:pt x="736241" y="980276"/>
                  <a:pt x="711087" y="947723"/>
                </a:cubicBezTo>
                <a:cubicBezTo>
                  <a:pt x="672616" y="900374"/>
                  <a:pt x="623787" y="869300"/>
                  <a:pt x="563121" y="858943"/>
                </a:cubicBezTo>
                <a:cubicBezTo>
                  <a:pt x="560162" y="858943"/>
                  <a:pt x="557202" y="857463"/>
                  <a:pt x="554244" y="855983"/>
                </a:cubicBezTo>
                <a:cubicBezTo>
                  <a:pt x="530568" y="853025"/>
                  <a:pt x="506893" y="853025"/>
                  <a:pt x="483219" y="855983"/>
                </a:cubicBezTo>
                <a:cubicBezTo>
                  <a:pt x="452147" y="861903"/>
                  <a:pt x="422554" y="869300"/>
                  <a:pt x="394440" y="887057"/>
                </a:cubicBezTo>
                <a:cubicBezTo>
                  <a:pt x="318977" y="934406"/>
                  <a:pt x="280506" y="1002471"/>
                  <a:pt x="277546" y="1089771"/>
                </a:cubicBezTo>
                <a:cubicBezTo>
                  <a:pt x="277546" y="1092730"/>
                  <a:pt x="277546" y="1095690"/>
                  <a:pt x="277546" y="1098650"/>
                </a:cubicBezTo>
                <a:cubicBezTo>
                  <a:pt x="276066" y="1098650"/>
                  <a:pt x="276066" y="1100128"/>
                  <a:pt x="273106" y="1106047"/>
                </a:cubicBezTo>
                <a:close/>
                <a:moveTo>
                  <a:pt x="0" y="2144087"/>
                </a:moveTo>
                <a:lnTo>
                  <a:pt x="0" y="958944"/>
                </a:lnTo>
                <a:lnTo>
                  <a:pt x="2327" y="961039"/>
                </a:lnTo>
                <a:cubicBezTo>
                  <a:pt x="369285" y="1326517"/>
                  <a:pt x="734761" y="1693473"/>
                  <a:pt x="1104679" y="2057470"/>
                </a:cubicBezTo>
                <a:cubicBezTo>
                  <a:pt x="1109116" y="2063390"/>
                  <a:pt x="1113556" y="2067828"/>
                  <a:pt x="1117996" y="2072267"/>
                </a:cubicBezTo>
                <a:cubicBezTo>
                  <a:pt x="1122433" y="2076705"/>
                  <a:pt x="1123913" y="2082625"/>
                  <a:pt x="1120953" y="2088544"/>
                </a:cubicBezTo>
                <a:cubicBezTo>
                  <a:pt x="1135750" y="2101861"/>
                  <a:pt x="1147587" y="2118136"/>
                  <a:pt x="1163864" y="2128493"/>
                </a:cubicBezTo>
                <a:cubicBezTo>
                  <a:pt x="1174222" y="2128493"/>
                  <a:pt x="1178661" y="2132933"/>
                  <a:pt x="1175701" y="2143290"/>
                </a:cubicBezTo>
                <a:cubicBezTo>
                  <a:pt x="1168304" y="2150690"/>
                  <a:pt x="1157947" y="2147730"/>
                  <a:pt x="1147587" y="2147730"/>
                </a:cubicBezTo>
                <a:cubicBezTo>
                  <a:pt x="801346" y="2147730"/>
                  <a:pt x="456585" y="2147730"/>
                  <a:pt x="110344" y="2147730"/>
                </a:cubicBezTo>
                <a:cubicBezTo>
                  <a:pt x="77792" y="2147730"/>
                  <a:pt x="45238" y="2147730"/>
                  <a:pt x="12687" y="2147730"/>
                </a:cubicBez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1" name="Google Shape;41;p8"/>
          <p:cNvSpPr/>
          <p:nvPr/>
        </p:nvSpPr>
        <p:spPr>
          <a:xfrm rot="5400000">
            <a:off x="-351545" y="354974"/>
            <a:ext cx="2157572" cy="1447626"/>
          </a:xfrm>
          <a:custGeom>
            <a:avLst/>
            <a:gdLst/>
            <a:ahLst/>
            <a:cxnLst/>
            <a:rect l="l" t="t" r="r" b="b"/>
            <a:pathLst>
              <a:path w="3201892" h="2148314" extrusionOk="0">
                <a:moveTo>
                  <a:pt x="2501155" y="1847914"/>
                </a:moveTo>
                <a:cubicBezTo>
                  <a:pt x="2503421" y="1874271"/>
                  <a:pt x="2513686" y="1900998"/>
                  <a:pt x="2534032" y="1925783"/>
                </a:cubicBezTo>
                <a:cubicBezTo>
                  <a:pt x="2536989" y="1928740"/>
                  <a:pt x="2539949" y="1933180"/>
                  <a:pt x="2542909" y="1936140"/>
                </a:cubicBezTo>
                <a:cubicBezTo>
                  <a:pt x="2579900" y="1979049"/>
                  <a:pt x="2625771" y="1996805"/>
                  <a:pt x="2680517" y="1990888"/>
                </a:cubicBezTo>
                <a:cubicBezTo>
                  <a:pt x="2726388" y="1984968"/>
                  <a:pt x="2760419" y="1961294"/>
                  <a:pt x="2788533" y="1925783"/>
                </a:cubicBezTo>
                <a:cubicBezTo>
                  <a:pt x="2810728" y="1894709"/>
                  <a:pt x="2825525" y="1860677"/>
                  <a:pt x="2819605" y="1819246"/>
                </a:cubicBezTo>
                <a:cubicBezTo>
                  <a:pt x="2806288" y="1733424"/>
                  <a:pt x="2727868" y="1672759"/>
                  <a:pt x="2640566" y="1683116"/>
                </a:cubicBezTo>
                <a:cubicBezTo>
                  <a:pt x="2559555" y="1693104"/>
                  <a:pt x="2494357" y="1768844"/>
                  <a:pt x="2501155" y="1847914"/>
                </a:cubicBezTo>
                <a:close/>
                <a:moveTo>
                  <a:pt x="1615856" y="388573"/>
                </a:moveTo>
                <a:cubicBezTo>
                  <a:pt x="1614238" y="400757"/>
                  <a:pt x="1614238" y="412733"/>
                  <a:pt x="1615902" y="424478"/>
                </a:cubicBezTo>
                <a:cubicBezTo>
                  <a:pt x="1619231" y="447968"/>
                  <a:pt x="1629218" y="470533"/>
                  <a:pt x="1646234" y="491987"/>
                </a:cubicBezTo>
                <a:cubicBezTo>
                  <a:pt x="1663991" y="515662"/>
                  <a:pt x="1683228" y="534898"/>
                  <a:pt x="1709860" y="546735"/>
                </a:cubicBezTo>
                <a:cubicBezTo>
                  <a:pt x="1766088" y="573369"/>
                  <a:pt x="1850430" y="567450"/>
                  <a:pt x="1903696" y="491987"/>
                </a:cubicBezTo>
                <a:cubicBezTo>
                  <a:pt x="1922932" y="466833"/>
                  <a:pt x="1934769" y="440199"/>
                  <a:pt x="1934769" y="407647"/>
                </a:cubicBezTo>
                <a:cubicBezTo>
                  <a:pt x="1933290" y="361777"/>
                  <a:pt x="1915533" y="324785"/>
                  <a:pt x="1881501" y="292234"/>
                </a:cubicBezTo>
                <a:cubicBezTo>
                  <a:pt x="1803079" y="216771"/>
                  <a:pt x="1663991" y="249323"/>
                  <a:pt x="1625520" y="351419"/>
                </a:cubicBezTo>
                <a:cubicBezTo>
                  <a:pt x="1620711" y="363997"/>
                  <a:pt x="1617474" y="376389"/>
                  <a:pt x="1615856" y="388573"/>
                </a:cubicBezTo>
                <a:close/>
                <a:moveTo>
                  <a:pt x="1477368" y="1765238"/>
                </a:moveTo>
                <a:cubicBezTo>
                  <a:pt x="1477183" y="1761539"/>
                  <a:pt x="1477552" y="1757839"/>
                  <a:pt x="1477552" y="1754141"/>
                </a:cubicBezTo>
                <a:cubicBezTo>
                  <a:pt x="1477552" y="1197787"/>
                  <a:pt x="1477552" y="641435"/>
                  <a:pt x="1479032" y="86560"/>
                </a:cubicBezTo>
                <a:cubicBezTo>
                  <a:pt x="1479032" y="65844"/>
                  <a:pt x="1479032" y="46609"/>
                  <a:pt x="1479032" y="25892"/>
                </a:cubicBezTo>
                <a:cubicBezTo>
                  <a:pt x="1480512" y="738"/>
                  <a:pt x="1480512" y="738"/>
                  <a:pt x="1505666" y="738"/>
                </a:cubicBezTo>
                <a:cubicBezTo>
                  <a:pt x="1518983" y="738"/>
                  <a:pt x="1533780" y="-2219"/>
                  <a:pt x="1547097" y="3698"/>
                </a:cubicBezTo>
                <a:cubicBezTo>
                  <a:pt x="1643276" y="6658"/>
                  <a:pt x="1737974" y="21455"/>
                  <a:pt x="1832673" y="42169"/>
                </a:cubicBezTo>
                <a:cubicBezTo>
                  <a:pt x="1986558" y="74723"/>
                  <a:pt x="2134523" y="126512"/>
                  <a:pt x="2276571" y="197534"/>
                </a:cubicBezTo>
                <a:cubicBezTo>
                  <a:pt x="2420099" y="270037"/>
                  <a:pt x="2553269" y="358819"/>
                  <a:pt x="2674600" y="463873"/>
                </a:cubicBezTo>
                <a:cubicBezTo>
                  <a:pt x="2684960" y="472753"/>
                  <a:pt x="2695317" y="478670"/>
                  <a:pt x="2702714" y="490507"/>
                </a:cubicBezTo>
                <a:cubicBezTo>
                  <a:pt x="2708634" y="494947"/>
                  <a:pt x="2714551" y="500867"/>
                  <a:pt x="2720471" y="505304"/>
                </a:cubicBezTo>
                <a:cubicBezTo>
                  <a:pt x="2742665" y="524541"/>
                  <a:pt x="2741185" y="521581"/>
                  <a:pt x="2721951" y="540816"/>
                </a:cubicBezTo>
                <a:cubicBezTo>
                  <a:pt x="2716031" y="563012"/>
                  <a:pt x="2704194" y="574850"/>
                  <a:pt x="2682000" y="579287"/>
                </a:cubicBezTo>
                <a:cubicBezTo>
                  <a:pt x="2602097" y="660669"/>
                  <a:pt x="2520715" y="740572"/>
                  <a:pt x="2440815" y="821954"/>
                </a:cubicBezTo>
                <a:cubicBezTo>
                  <a:pt x="2430456" y="832311"/>
                  <a:pt x="2424538" y="833791"/>
                  <a:pt x="2414181" y="820474"/>
                </a:cubicBezTo>
                <a:cubicBezTo>
                  <a:pt x="2347596" y="737612"/>
                  <a:pt x="2239580" y="706540"/>
                  <a:pt x="2141923" y="743531"/>
                </a:cubicBezTo>
                <a:cubicBezTo>
                  <a:pt x="2042786" y="780523"/>
                  <a:pt x="1980638" y="875220"/>
                  <a:pt x="1983598" y="981756"/>
                </a:cubicBezTo>
                <a:cubicBezTo>
                  <a:pt x="1985078" y="1024667"/>
                  <a:pt x="1999875" y="1064619"/>
                  <a:pt x="2019109" y="1101610"/>
                </a:cubicBezTo>
                <a:cubicBezTo>
                  <a:pt x="2029469" y="1113447"/>
                  <a:pt x="2039826" y="1126764"/>
                  <a:pt x="2050183" y="1140081"/>
                </a:cubicBezTo>
                <a:cubicBezTo>
                  <a:pt x="2054623" y="1143041"/>
                  <a:pt x="2057581" y="1147478"/>
                  <a:pt x="2062020" y="1150438"/>
                </a:cubicBezTo>
                <a:cubicBezTo>
                  <a:pt x="2087175" y="1172633"/>
                  <a:pt x="2087175" y="1172633"/>
                  <a:pt x="2062020" y="1197787"/>
                </a:cubicBezTo>
                <a:cubicBezTo>
                  <a:pt x="1872624" y="1387185"/>
                  <a:pt x="1683228" y="1576582"/>
                  <a:pt x="1493829" y="1765978"/>
                </a:cubicBezTo>
                <a:cubicBezTo>
                  <a:pt x="1489392" y="1770418"/>
                  <a:pt x="1487912" y="1774856"/>
                  <a:pt x="1480512" y="1776335"/>
                </a:cubicBezTo>
                <a:cubicBezTo>
                  <a:pt x="1478294" y="1772636"/>
                  <a:pt x="1477554" y="1768937"/>
                  <a:pt x="1477368" y="1765238"/>
                </a:cubicBezTo>
                <a:close/>
                <a:moveTo>
                  <a:pt x="1424283" y="2140333"/>
                </a:moveTo>
                <a:cubicBezTo>
                  <a:pt x="1443520" y="2122576"/>
                  <a:pt x="1461274" y="2104822"/>
                  <a:pt x="1480511" y="2087065"/>
                </a:cubicBezTo>
                <a:cubicBezTo>
                  <a:pt x="1563371" y="2005683"/>
                  <a:pt x="1644753" y="1922823"/>
                  <a:pt x="1727613" y="1839961"/>
                </a:cubicBezTo>
                <a:cubicBezTo>
                  <a:pt x="1808995" y="1758581"/>
                  <a:pt x="1891858" y="1677198"/>
                  <a:pt x="1973238" y="1594336"/>
                </a:cubicBezTo>
                <a:cubicBezTo>
                  <a:pt x="1983597" y="1583979"/>
                  <a:pt x="1990994" y="1582499"/>
                  <a:pt x="2004311" y="1591379"/>
                </a:cubicBezTo>
                <a:cubicBezTo>
                  <a:pt x="2109368" y="1665361"/>
                  <a:pt x="2251416" y="1644645"/>
                  <a:pt x="2332796" y="1544028"/>
                </a:cubicBezTo>
                <a:cubicBezTo>
                  <a:pt x="2337236" y="1539590"/>
                  <a:pt x="2340195" y="1535151"/>
                  <a:pt x="2344633" y="1530711"/>
                </a:cubicBezTo>
                <a:cubicBezTo>
                  <a:pt x="2356470" y="1505557"/>
                  <a:pt x="2371267" y="1481882"/>
                  <a:pt x="2377187" y="1453768"/>
                </a:cubicBezTo>
                <a:cubicBezTo>
                  <a:pt x="2393464" y="1384225"/>
                  <a:pt x="2384584" y="1317640"/>
                  <a:pt x="2343153" y="1258452"/>
                </a:cubicBezTo>
                <a:cubicBezTo>
                  <a:pt x="2331316" y="1242178"/>
                  <a:pt x="2331316" y="1231820"/>
                  <a:pt x="2347593" y="1219981"/>
                </a:cubicBezTo>
                <a:cubicBezTo>
                  <a:pt x="2353513" y="1215544"/>
                  <a:pt x="2357950" y="1211104"/>
                  <a:pt x="2362390" y="1206664"/>
                </a:cubicBezTo>
                <a:cubicBezTo>
                  <a:pt x="2424535" y="1143039"/>
                  <a:pt x="2488161" y="1079413"/>
                  <a:pt x="2551786" y="1015788"/>
                </a:cubicBezTo>
                <a:cubicBezTo>
                  <a:pt x="2569543" y="998033"/>
                  <a:pt x="2585820" y="980277"/>
                  <a:pt x="2603575" y="962520"/>
                </a:cubicBezTo>
                <a:cubicBezTo>
                  <a:pt x="2606534" y="956602"/>
                  <a:pt x="2608014" y="949205"/>
                  <a:pt x="2613932" y="943285"/>
                </a:cubicBezTo>
                <a:cubicBezTo>
                  <a:pt x="2631689" y="925528"/>
                  <a:pt x="2649445" y="907774"/>
                  <a:pt x="2667200" y="890017"/>
                </a:cubicBezTo>
                <a:cubicBezTo>
                  <a:pt x="2677559" y="879660"/>
                  <a:pt x="2687917" y="879660"/>
                  <a:pt x="2696794" y="890017"/>
                </a:cubicBezTo>
                <a:cubicBezTo>
                  <a:pt x="2718988" y="913691"/>
                  <a:pt x="2739705" y="935888"/>
                  <a:pt x="2760419" y="961042"/>
                </a:cubicBezTo>
                <a:cubicBezTo>
                  <a:pt x="2764859" y="966959"/>
                  <a:pt x="2764859" y="974359"/>
                  <a:pt x="2766339" y="981756"/>
                </a:cubicBezTo>
                <a:cubicBezTo>
                  <a:pt x="2829964" y="1060179"/>
                  <a:pt x="2889150" y="1143039"/>
                  <a:pt x="2939458" y="1230341"/>
                </a:cubicBezTo>
                <a:cubicBezTo>
                  <a:pt x="2952775" y="1252535"/>
                  <a:pt x="2964613" y="1274729"/>
                  <a:pt x="2976450" y="1296924"/>
                </a:cubicBezTo>
                <a:cubicBezTo>
                  <a:pt x="3009004" y="1354632"/>
                  <a:pt x="3037118" y="1415297"/>
                  <a:pt x="3062272" y="1477443"/>
                </a:cubicBezTo>
                <a:cubicBezTo>
                  <a:pt x="3125897" y="1632807"/>
                  <a:pt x="3167326" y="1794092"/>
                  <a:pt x="3188043" y="1959814"/>
                </a:cubicBezTo>
                <a:cubicBezTo>
                  <a:pt x="3191002" y="1979049"/>
                  <a:pt x="3191002" y="1999765"/>
                  <a:pt x="3195440" y="2020480"/>
                </a:cubicBezTo>
                <a:cubicBezTo>
                  <a:pt x="3195440" y="2054511"/>
                  <a:pt x="3199880" y="2087065"/>
                  <a:pt x="3201360" y="2119617"/>
                </a:cubicBezTo>
                <a:cubicBezTo>
                  <a:pt x="3202840" y="2143293"/>
                  <a:pt x="3202840" y="2144773"/>
                  <a:pt x="3179163" y="2144773"/>
                </a:cubicBezTo>
                <a:cubicBezTo>
                  <a:pt x="2933541" y="2144773"/>
                  <a:pt x="2687917" y="2144773"/>
                  <a:pt x="2442292" y="2144773"/>
                </a:cubicBezTo>
                <a:cubicBezTo>
                  <a:pt x="2112326" y="2144773"/>
                  <a:pt x="1780881" y="2144773"/>
                  <a:pt x="1450917" y="2144773"/>
                </a:cubicBezTo>
                <a:cubicBezTo>
                  <a:pt x="1442040" y="2144773"/>
                  <a:pt x="1431680" y="2147731"/>
                  <a:pt x="1424283" y="2140333"/>
                </a:cubicBezTo>
                <a:close/>
                <a:moveTo>
                  <a:pt x="87779" y="1650933"/>
                </a:moveTo>
                <a:cubicBezTo>
                  <a:pt x="91108" y="1676827"/>
                  <a:pt x="102205" y="1701611"/>
                  <a:pt x="120701" y="1724546"/>
                </a:cubicBezTo>
                <a:cubicBezTo>
                  <a:pt x="162132" y="1776335"/>
                  <a:pt x="215400" y="1798529"/>
                  <a:pt x="280505" y="1785212"/>
                </a:cubicBezTo>
                <a:cubicBezTo>
                  <a:pt x="318977" y="1776335"/>
                  <a:pt x="348571" y="1754140"/>
                  <a:pt x="372245" y="1724546"/>
                </a:cubicBezTo>
                <a:cubicBezTo>
                  <a:pt x="398879" y="1691993"/>
                  <a:pt x="410716" y="1655001"/>
                  <a:pt x="404797" y="1612093"/>
                </a:cubicBezTo>
                <a:cubicBezTo>
                  <a:pt x="392959" y="1535150"/>
                  <a:pt x="320457" y="1473002"/>
                  <a:pt x="240554" y="1477442"/>
                </a:cubicBezTo>
                <a:cubicBezTo>
                  <a:pt x="175449" y="1481882"/>
                  <a:pt x="128100" y="1512954"/>
                  <a:pt x="101466" y="1570661"/>
                </a:cubicBezTo>
                <a:cubicBezTo>
                  <a:pt x="88889" y="1598036"/>
                  <a:pt x="84450" y="1625039"/>
                  <a:pt x="87779" y="1650933"/>
                </a:cubicBezTo>
                <a:close/>
                <a:moveTo>
                  <a:pt x="0" y="832939"/>
                </a:moveTo>
                <a:lnTo>
                  <a:pt x="0" y="803651"/>
                </a:lnTo>
                <a:lnTo>
                  <a:pt x="21564" y="784960"/>
                </a:lnTo>
                <a:cubicBezTo>
                  <a:pt x="61515" y="745009"/>
                  <a:pt x="105904" y="709498"/>
                  <a:pt x="151775" y="675466"/>
                </a:cubicBezTo>
                <a:cubicBezTo>
                  <a:pt x="295303" y="565970"/>
                  <a:pt x="452147" y="480150"/>
                  <a:pt x="620827" y="416525"/>
                </a:cubicBezTo>
                <a:cubicBezTo>
                  <a:pt x="774712" y="358817"/>
                  <a:pt x="931557" y="321825"/>
                  <a:pt x="1094321" y="304069"/>
                </a:cubicBezTo>
                <a:cubicBezTo>
                  <a:pt x="1126873" y="299631"/>
                  <a:pt x="1160904" y="295191"/>
                  <a:pt x="1193458" y="296671"/>
                </a:cubicBezTo>
                <a:cubicBezTo>
                  <a:pt x="1194938" y="296671"/>
                  <a:pt x="1194938" y="295191"/>
                  <a:pt x="1196418" y="295191"/>
                </a:cubicBezTo>
                <a:cubicBezTo>
                  <a:pt x="1197898" y="295191"/>
                  <a:pt x="1197898" y="295191"/>
                  <a:pt x="1199376" y="295191"/>
                </a:cubicBezTo>
                <a:cubicBezTo>
                  <a:pt x="1240807" y="284834"/>
                  <a:pt x="1248206" y="292231"/>
                  <a:pt x="1248206" y="336622"/>
                </a:cubicBezTo>
                <a:cubicBezTo>
                  <a:pt x="1248206" y="916651"/>
                  <a:pt x="1248206" y="1496679"/>
                  <a:pt x="1248206" y="2076706"/>
                </a:cubicBezTo>
                <a:cubicBezTo>
                  <a:pt x="1249686" y="2078186"/>
                  <a:pt x="1249686" y="2079666"/>
                  <a:pt x="1248206" y="2081145"/>
                </a:cubicBezTo>
                <a:cubicBezTo>
                  <a:pt x="1237847" y="2082625"/>
                  <a:pt x="1234889" y="2078186"/>
                  <a:pt x="1234889" y="2069308"/>
                </a:cubicBezTo>
                <a:cubicBezTo>
                  <a:pt x="1228970" y="2061911"/>
                  <a:pt x="1223052" y="2055991"/>
                  <a:pt x="1215653" y="2048594"/>
                </a:cubicBezTo>
                <a:cubicBezTo>
                  <a:pt x="984825" y="1817766"/>
                  <a:pt x="752518" y="1585459"/>
                  <a:pt x="521690" y="1354632"/>
                </a:cubicBezTo>
                <a:cubicBezTo>
                  <a:pt x="517251" y="1350192"/>
                  <a:pt x="514293" y="1345752"/>
                  <a:pt x="509853" y="1341315"/>
                </a:cubicBezTo>
                <a:cubicBezTo>
                  <a:pt x="521690" y="1332435"/>
                  <a:pt x="537967" y="1339835"/>
                  <a:pt x="549804" y="1333915"/>
                </a:cubicBezTo>
                <a:cubicBezTo>
                  <a:pt x="554244" y="1333915"/>
                  <a:pt x="558682" y="1333915"/>
                  <a:pt x="563121" y="1333915"/>
                </a:cubicBezTo>
                <a:cubicBezTo>
                  <a:pt x="563121" y="1323558"/>
                  <a:pt x="571999" y="1322078"/>
                  <a:pt x="579398" y="1319118"/>
                </a:cubicBezTo>
                <a:cubicBezTo>
                  <a:pt x="613430" y="1307281"/>
                  <a:pt x="644504" y="1291006"/>
                  <a:pt x="672616" y="1267330"/>
                </a:cubicBezTo>
                <a:cubicBezTo>
                  <a:pt x="690372" y="1252535"/>
                  <a:pt x="702209" y="1231818"/>
                  <a:pt x="718486" y="1215541"/>
                </a:cubicBezTo>
                <a:cubicBezTo>
                  <a:pt x="722924" y="1215541"/>
                  <a:pt x="727364" y="1212584"/>
                  <a:pt x="730323" y="1211104"/>
                </a:cubicBezTo>
                <a:cubicBezTo>
                  <a:pt x="742161" y="1185950"/>
                  <a:pt x="752518" y="1157836"/>
                  <a:pt x="758437" y="1129722"/>
                </a:cubicBezTo>
                <a:cubicBezTo>
                  <a:pt x="761395" y="1106047"/>
                  <a:pt x="761395" y="1082373"/>
                  <a:pt x="758437" y="1058699"/>
                </a:cubicBezTo>
                <a:cubicBezTo>
                  <a:pt x="749558" y="1018748"/>
                  <a:pt x="736241" y="980276"/>
                  <a:pt x="711087" y="947723"/>
                </a:cubicBezTo>
                <a:cubicBezTo>
                  <a:pt x="672616" y="900374"/>
                  <a:pt x="623787" y="869300"/>
                  <a:pt x="563121" y="858943"/>
                </a:cubicBezTo>
                <a:cubicBezTo>
                  <a:pt x="560162" y="858943"/>
                  <a:pt x="557202" y="857463"/>
                  <a:pt x="554244" y="855983"/>
                </a:cubicBezTo>
                <a:cubicBezTo>
                  <a:pt x="530568" y="853025"/>
                  <a:pt x="506893" y="853025"/>
                  <a:pt x="483219" y="855983"/>
                </a:cubicBezTo>
                <a:cubicBezTo>
                  <a:pt x="452147" y="861903"/>
                  <a:pt x="422554" y="869300"/>
                  <a:pt x="394440" y="887057"/>
                </a:cubicBezTo>
                <a:cubicBezTo>
                  <a:pt x="318977" y="934406"/>
                  <a:pt x="280506" y="1002471"/>
                  <a:pt x="277546" y="1089771"/>
                </a:cubicBezTo>
                <a:cubicBezTo>
                  <a:pt x="277546" y="1092730"/>
                  <a:pt x="277546" y="1095690"/>
                  <a:pt x="277546" y="1098650"/>
                </a:cubicBezTo>
                <a:cubicBezTo>
                  <a:pt x="276066" y="1098650"/>
                  <a:pt x="276066" y="1100128"/>
                  <a:pt x="273106" y="1106047"/>
                </a:cubicBezTo>
                <a:close/>
                <a:moveTo>
                  <a:pt x="0" y="2144087"/>
                </a:moveTo>
                <a:lnTo>
                  <a:pt x="0" y="958944"/>
                </a:lnTo>
                <a:lnTo>
                  <a:pt x="2327" y="961039"/>
                </a:lnTo>
                <a:cubicBezTo>
                  <a:pt x="369285" y="1326517"/>
                  <a:pt x="734761" y="1693473"/>
                  <a:pt x="1104679" y="2057470"/>
                </a:cubicBezTo>
                <a:cubicBezTo>
                  <a:pt x="1109116" y="2063390"/>
                  <a:pt x="1113556" y="2067828"/>
                  <a:pt x="1117996" y="2072267"/>
                </a:cubicBezTo>
                <a:cubicBezTo>
                  <a:pt x="1122433" y="2076705"/>
                  <a:pt x="1123913" y="2082625"/>
                  <a:pt x="1120953" y="2088544"/>
                </a:cubicBezTo>
                <a:cubicBezTo>
                  <a:pt x="1135750" y="2101861"/>
                  <a:pt x="1147587" y="2118136"/>
                  <a:pt x="1163864" y="2128493"/>
                </a:cubicBezTo>
                <a:cubicBezTo>
                  <a:pt x="1174222" y="2128493"/>
                  <a:pt x="1178661" y="2132933"/>
                  <a:pt x="1175701" y="2143290"/>
                </a:cubicBezTo>
                <a:cubicBezTo>
                  <a:pt x="1168304" y="2150690"/>
                  <a:pt x="1157947" y="2147730"/>
                  <a:pt x="1147587" y="2147730"/>
                </a:cubicBezTo>
                <a:cubicBezTo>
                  <a:pt x="801346" y="2147730"/>
                  <a:pt x="456585" y="2147730"/>
                  <a:pt x="110344" y="2147730"/>
                </a:cubicBezTo>
                <a:cubicBezTo>
                  <a:pt x="77792" y="2147730"/>
                  <a:pt x="45238" y="2147730"/>
                  <a:pt x="12687" y="2147730"/>
                </a:cubicBez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_Taam slide layout">
  <p:cSld name="4_Taam slide layout">
    <p:bg>
      <p:bgPr>
        <a:solidFill>
          <a:schemeClr val="lt1"/>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4" name="Google Shape;44;p9"/>
          <p:cNvSpPr>
            <a:spLocks noGrp="1"/>
          </p:cNvSpPr>
          <p:nvPr>
            <p:ph type="pic" idx="2"/>
          </p:nvPr>
        </p:nvSpPr>
        <p:spPr>
          <a:xfrm>
            <a:off x="1073211" y="1934789"/>
            <a:ext cx="1980000" cy="1980000"/>
          </a:xfrm>
          <a:prstGeom prst="ellipse">
            <a:avLst/>
          </a:prstGeom>
          <a:solidFill>
            <a:srgbClr val="F2F2F2"/>
          </a:solidFill>
          <a:ln>
            <a:noFill/>
          </a:ln>
        </p:spPr>
      </p:sp>
      <p:sp>
        <p:nvSpPr>
          <p:cNvPr id="45" name="Google Shape;45;p9"/>
          <p:cNvSpPr>
            <a:spLocks noGrp="1"/>
          </p:cNvSpPr>
          <p:nvPr>
            <p:ph type="pic" idx="3"/>
          </p:nvPr>
        </p:nvSpPr>
        <p:spPr>
          <a:xfrm>
            <a:off x="3762255" y="1934789"/>
            <a:ext cx="1980000" cy="1980000"/>
          </a:xfrm>
          <a:prstGeom prst="ellipse">
            <a:avLst/>
          </a:prstGeom>
          <a:solidFill>
            <a:srgbClr val="F2F2F2"/>
          </a:solidFill>
          <a:ln>
            <a:noFill/>
          </a:ln>
        </p:spPr>
      </p:sp>
      <p:sp>
        <p:nvSpPr>
          <p:cNvPr id="46" name="Google Shape;46;p9"/>
          <p:cNvSpPr>
            <a:spLocks noGrp="1"/>
          </p:cNvSpPr>
          <p:nvPr>
            <p:ph type="pic" idx="4"/>
          </p:nvPr>
        </p:nvSpPr>
        <p:spPr>
          <a:xfrm>
            <a:off x="6451299" y="1934789"/>
            <a:ext cx="1980000" cy="1980000"/>
          </a:xfrm>
          <a:prstGeom prst="ellipse">
            <a:avLst/>
          </a:prstGeom>
          <a:solidFill>
            <a:srgbClr val="F2F2F2"/>
          </a:solidFill>
          <a:ln>
            <a:noFill/>
          </a:ln>
        </p:spPr>
      </p:sp>
      <p:sp>
        <p:nvSpPr>
          <p:cNvPr id="47" name="Google Shape;47;p9"/>
          <p:cNvSpPr>
            <a:spLocks noGrp="1"/>
          </p:cNvSpPr>
          <p:nvPr>
            <p:ph type="pic" idx="5"/>
          </p:nvPr>
        </p:nvSpPr>
        <p:spPr>
          <a:xfrm>
            <a:off x="9140343" y="1934789"/>
            <a:ext cx="1980000" cy="1980000"/>
          </a:xfrm>
          <a:prstGeom prst="ellipse">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821600" y="2631300"/>
            <a:ext cx="4352000" cy="2580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dk1"/>
              </a:buClr>
              <a:buSzPts val="1200"/>
              <a:buFont typeface="Arial"/>
              <a:buChar char="●"/>
              <a:defRPr sz="2133" b="0" i="0" u="none" strike="noStrike" cap="none">
                <a:solidFill>
                  <a:schemeClr val="dk1"/>
                </a:solidFill>
                <a:latin typeface="Arial"/>
                <a:ea typeface="Arial"/>
                <a:cs typeface="Arial"/>
                <a:sym typeface="Arial"/>
              </a:defRPr>
            </a:lvl1pPr>
            <a:lvl2pPr marL="914400" marR="0" lvl="1" indent="-304800" algn="l" rtl="0">
              <a:lnSpc>
                <a:spcPct val="90000"/>
              </a:lnSpc>
              <a:spcBef>
                <a:spcPts val="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2pPr>
            <a:lvl3pPr marL="1371600" marR="0" lvl="2" indent="-304800" algn="l" rtl="0">
              <a:lnSpc>
                <a:spcPct val="90000"/>
              </a:lnSpc>
              <a:spcBef>
                <a:spcPts val="2133"/>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3pPr>
            <a:lvl4pPr marL="1828800" marR="0" lvl="3" indent="-304800" algn="l" rtl="0">
              <a:lnSpc>
                <a:spcPct val="90000"/>
              </a:lnSpc>
              <a:spcBef>
                <a:spcPts val="2133"/>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4pPr>
            <a:lvl5pPr marL="2286000" marR="0" lvl="4" indent="-304800" algn="l" rtl="0">
              <a:lnSpc>
                <a:spcPct val="90000"/>
              </a:lnSpc>
              <a:spcBef>
                <a:spcPts val="2133"/>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5pPr>
            <a:lvl6pPr marL="2743200" marR="0" lvl="5" indent="-304800" algn="l" rtl="0">
              <a:lnSpc>
                <a:spcPct val="90000"/>
              </a:lnSpc>
              <a:spcBef>
                <a:spcPts val="2133"/>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6pPr>
            <a:lvl7pPr marL="3200400" marR="0" lvl="6" indent="-304800" algn="l" rtl="0">
              <a:lnSpc>
                <a:spcPct val="90000"/>
              </a:lnSpc>
              <a:spcBef>
                <a:spcPts val="2133"/>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7pPr>
            <a:lvl8pPr marL="3657600" marR="0" lvl="7" indent="-304800" algn="l" rtl="0">
              <a:lnSpc>
                <a:spcPct val="90000"/>
              </a:lnSpc>
              <a:spcBef>
                <a:spcPts val="2133"/>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8pPr>
            <a:lvl9pPr marL="4114800" marR="0" lvl="8" indent="-304800" algn="l" rtl="0">
              <a:lnSpc>
                <a:spcPct val="90000"/>
              </a:lnSpc>
              <a:spcBef>
                <a:spcPts val="2133"/>
              </a:spcBef>
              <a:spcAft>
                <a:spcPts val="2133"/>
              </a:spcAft>
              <a:buClr>
                <a:schemeClr val="dk1"/>
              </a:buClr>
              <a:buSzPts val="12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0" name="Google Shape;50;p10"/>
          <p:cNvSpPr txBox="1">
            <a:spLocks noGrp="1"/>
          </p:cNvSpPr>
          <p:nvPr>
            <p:ph type="title"/>
          </p:nvPr>
        </p:nvSpPr>
        <p:spPr>
          <a:xfrm>
            <a:off x="720000" y="655200"/>
            <a:ext cx="10800000" cy="7636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4100"/>
              <a:buFont typeface="Arial"/>
              <a:buNone/>
              <a:defRPr sz="4400" b="0" i="0" u="none" strike="noStrike" cap="none">
                <a:solidFill>
                  <a:schemeClr val="dk1"/>
                </a:solidFill>
                <a:latin typeface="Arial"/>
                <a:ea typeface="Arial"/>
                <a:cs typeface="Arial"/>
                <a:sym typeface="Arial"/>
              </a:defRPr>
            </a:lvl1pPr>
            <a:lvl2pPr lvl="1" rtl="0">
              <a:spcBef>
                <a:spcPts val="0"/>
              </a:spcBef>
              <a:spcAft>
                <a:spcPts val="0"/>
              </a:spcAft>
              <a:buSzPts val="4100"/>
              <a:buFont typeface="Arial"/>
              <a:buNone/>
              <a:defRPr sz="1800"/>
            </a:lvl2pPr>
            <a:lvl3pPr lvl="2" rtl="0">
              <a:spcBef>
                <a:spcPts val="0"/>
              </a:spcBef>
              <a:spcAft>
                <a:spcPts val="0"/>
              </a:spcAft>
              <a:buSzPts val="4100"/>
              <a:buFont typeface="Arial"/>
              <a:buNone/>
              <a:defRPr sz="1800"/>
            </a:lvl3pPr>
            <a:lvl4pPr lvl="3" rtl="0">
              <a:spcBef>
                <a:spcPts val="0"/>
              </a:spcBef>
              <a:spcAft>
                <a:spcPts val="0"/>
              </a:spcAft>
              <a:buSzPts val="4100"/>
              <a:buFont typeface="Arial"/>
              <a:buNone/>
              <a:defRPr sz="1800"/>
            </a:lvl4pPr>
            <a:lvl5pPr lvl="4" rtl="0">
              <a:spcBef>
                <a:spcPts val="0"/>
              </a:spcBef>
              <a:spcAft>
                <a:spcPts val="0"/>
              </a:spcAft>
              <a:buSzPts val="4100"/>
              <a:buFont typeface="Arial"/>
              <a:buNone/>
              <a:defRPr sz="1800"/>
            </a:lvl5pPr>
            <a:lvl6pPr lvl="5" rtl="0">
              <a:spcBef>
                <a:spcPts val="0"/>
              </a:spcBef>
              <a:spcAft>
                <a:spcPts val="0"/>
              </a:spcAft>
              <a:buSzPts val="4100"/>
              <a:buFont typeface="Arial"/>
              <a:buNone/>
              <a:defRPr sz="1800"/>
            </a:lvl6pPr>
            <a:lvl7pPr lvl="6" rtl="0">
              <a:spcBef>
                <a:spcPts val="0"/>
              </a:spcBef>
              <a:spcAft>
                <a:spcPts val="0"/>
              </a:spcAft>
              <a:buSzPts val="4100"/>
              <a:buFont typeface="Arial"/>
              <a:buNone/>
              <a:defRPr sz="1800"/>
            </a:lvl7pPr>
            <a:lvl8pPr lvl="7" rtl="0">
              <a:spcBef>
                <a:spcPts val="0"/>
              </a:spcBef>
              <a:spcAft>
                <a:spcPts val="0"/>
              </a:spcAft>
              <a:buSzPts val="4100"/>
              <a:buFont typeface="Arial"/>
              <a:buNone/>
              <a:defRPr sz="1800"/>
            </a:lvl8pPr>
            <a:lvl9pPr lvl="8" rtl="0">
              <a:spcBef>
                <a:spcPts val="0"/>
              </a:spcBef>
              <a:spcAft>
                <a:spcPts val="0"/>
              </a:spcAft>
              <a:buSzPts val="4100"/>
              <a:buFont typeface="Arial"/>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bg>
      <p:bgPr>
        <a:solidFill>
          <a:schemeClr val="lt1"/>
        </a:solidFill>
        <a:effectLst/>
      </p:bgPr>
    </p:bg>
    <p:spTree>
      <p:nvGrpSpPr>
        <p:cNvPr id="1" name="Shape 51"/>
        <p:cNvGrpSpPr/>
        <p:nvPr/>
      </p:nvGrpSpPr>
      <p:grpSpPr>
        <a:xfrm>
          <a:off x="0" y="0"/>
          <a:ext cx="0" cy="0"/>
          <a:chOff x="0" y="0"/>
          <a:chExt cx="0" cy="0"/>
        </a:xfrm>
      </p:grpSpPr>
      <p:sp>
        <p:nvSpPr>
          <p:cNvPr id="52" name="Google Shape;52;p11"/>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1"/>
          <p:cNvSpPr/>
          <p:nvPr/>
        </p:nvSpPr>
        <p:spPr>
          <a:xfrm rot="5400000">
            <a:off x="-351545" y="354974"/>
            <a:ext cx="2157572" cy="1447626"/>
          </a:xfrm>
          <a:custGeom>
            <a:avLst/>
            <a:gdLst/>
            <a:ahLst/>
            <a:cxnLst/>
            <a:rect l="l" t="t" r="r" b="b"/>
            <a:pathLst>
              <a:path w="3201892" h="2148314" extrusionOk="0">
                <a:moveTo>
                  <a:pt x="2501155" y="1847914"/>
                </a:moveTo>
                <a:cubicBezTo>
                  <a:pt x="2503421" y="1874271"/>
                  <a:pt x="2513686" y="1900998"/>
                  <a:pt x="2534032" y="1925783"/>
                </a:cubicBezTo>
                <a:cubicBezTo>
                  <a:pt x="2536989" y="1928740"/>
                  <a:pt x="2539949" y="1933180"/>
                  <a:pt x="2542909" y="1936140"/>
                </a:cubicBezTo>
                <a:cubicBezTo>
                  <a:pt x="2579900" y="1979049"/>
                  <a:pt x="2625771" y="1996805"/>
                  <a:pt x="2680517" y="1990888"/>
                </a:cubicBezTo>
                <a:cubicBezTo>
                  <a:pt x="2726388" y="1984968"/>
                  <a:pt x="2760419" y="1961294"/>
                  <a:pt x="2788533" y="1925783"/>
                </a:cubicBezTo>
                <a:cubicBezTo>
                  <a:pt x="2810728" y="1894709"/>
                  <a:pt x="2825525" y="1860677"/>
                  <a:pt x="2819605" y="1819246"/>
                </a:cubicBezTo>
                <a:cubicBezTo>
                  <a:pt x="2806288" y="1733424"/>
                  <a:pt x="2727868" y="1672759"/>
                  <a:pt x="2640566" y="1683116"/>
                </a:cubicBezTo>
                <a:cubicBezTo>
                  <a:pt x="2559555" y="1693104"/>
                  <a:pt x="2494357" y="1768844"/>
                  <a:pt x="2501155" y="1847914"/>
                </a:cubicBezTo>
                <a:close/>
                <a:moveTo>
                  <a:pt x="1615856" y="388573"/>
                </a:moveTo>
                <a:cubicBezTo>
                  <a:pt x="1614238" y="400757"/>
                  <a:pt x="1614238" y="412733"/>
                  <a:pt x="1615902" y="424478"/>
                </a:cubicBezTo>
                <a:cubicBezTo>
                  <a:pt x="1619231" y="447968"/>
                  <a:pt x="1629218" y="470533"/>
                  <a:pt x="1646234" y="491987"/>
                </a:cubicBezTo>
                <a:cubicBezTo>
                  <a:pt x="1663991" y="515662"/>
                  <a:pt x="1683228" y="534898"/>
                  <a:pt x="1709860" y="546735"/>
                </a:cubicBezTo>
                <a:cubicBezTo>
                  <a:pt x="1766088" y="573369"/>
                  <a:pt x="1850430" y="567450"/>
                  <a:pt x="1903696" y="491987"/>
                </a:cubicBezTo>
                <a:cubicBezTo>
                  <a:pt x="1922932" y="466833"/>
                  <a:pt x="1934769" y="440199"/>
                  <a:pt x="1934769" y="407647"/>
                </a:cubicBezTo>
                <a:cubicBezTo>
                  <a:pt x="1933290" y="361777"/>
                  <a:pt x="1915533" y="324785"/>
                  <a:pt x="1881501" y="292234"/>
                </a:cubicBezTo>
                <a:cubicBezTo>
                  <a:pt x="1803079" y="216771"/>
                  <a:pt x="1663991" y="249323"/>
                  <a:pt x="1625520" y="351419"/>
                </a:cubicBezTo>
                <a:cubicBezTo>
                  <a:pt x="1620711" y="363997"/>
                  <a:pt x="1617474" y="376389"/>
                  <a:pt x="1615856" y="388573"/>
                </a:cubicBezTo>
                <a:close/>
                <a:moveTo>
                  <a:pt x="1477368" y="1765238"/>
                </a:moveTo>
                <a:cubicBezTo>
                  <a:pt x="1477183" y="1761539"/>
                  <a:pt x="1477552" y="1757839"/>
                  <a:pt x="1477552" y="1754141"/>
                </a:cubicBezTo>
                <a:cubicBezTo>
                  <a:pt x="1477552" y="1197787"/>
                  <a:pt x="1477552" y="641435"/>
                  <a:pt x="1479032" y="86560"/>
                </a:cubicBezTo>
                <a:cubicBezTo>
                  <a:pt x="1479032" y="65844"/>
                  <a:pt x="1479032" y="46609"/>
                  <a:pt x="1479032" y="25892"/>
                </a:cubicBezTo>
                <a:cubicBezTo>
                  <a:pt x="1480512" y="738"/>
                  <a:pt x="1480512" y="738"/>
                  <a:pt x="1505666" y="738"/>
                </a:cubicBezTo>
                <a:cubicBezTo>
                  <a:pt x="1518983" y="738"/>
                  <a:pt x="1533780" y="-2219"/>
                  <a:pt x="1547097" y="3698"/>
                </a:cubicBezTo>
                <a:cubicBezTo>
                  <a:pt x="1643276" y="6658"/>
                  <a:pt x="1737974" y="21455"/>
                  <a:pt x="1832673" y="42169"/>
                </a:cubicBezTo>
                <a:cubicBezTo>
                  <a:pt x="1986558" y="74723"/>
                  <a:pt x="2134523" y="126512"/>
                  <a:pt x="2276571" y="197534"/>
                </a:cubicBezTo>
                <a:cubicBezTo>
                  <a:pt x="2420099" y="270037"/>
                  <a:pt x="2553269" y="358819"/>
                  <a:pt x="2674600" y="463873"/>
                </a:cubicBezTo>
                <a:cubicBezTo>
                  <a:pt x="2684960" y="472753"/>
                  <a:pt x="2695317" y="478670"/>
                  <a:pt x="2702714" y="490507"/>
                </a:cubicBezTo>
                <a:cubicBezTo>
                  <a:pt x="2708634" y="494947"/>
                  <a:pt x="2714551" y="500867"/>
                  <a:pt x="2720471" y="505304"/>
                </a:cubicBezTo>
                <a:cubicBezTo>
                  <a:pt x="2742665" y="524541"/>
                  <a:pt x="2741185" y="521581"/>
                  <a:pt x="2721951" y="540816"/>
                </a:cubicBezTo>
                <a:cubicBezTo>
                  <a:pt x="2716031" y="563012"/>
                  <a:pt x="2704194" y="574850"/>
                  <a:pt x="2682000" y="579287"/>
                </a:cubicBezTo>
                <a:cubicBezTo>
                  <a:pt x="2602097" y="660669"/>
                  <a:pt x="2520715" y="740572"/>
                  <a:pt x="2440815" y="821954"/>
                </a:cubicBezTo>
                <a:cubicBezTo>
                  <a:pt x="2430456" y="832311"/>
                  <a:pt x="2424538" y="833791"/>
                  <a:pt x="2414181" y="820474"/>
                </a:cubicBezTo>
                <a:cubicBezTo>
                  <a:pt x="2347596" y="737612"/>
                  <a:pt x="2239580" y="706540"/>
                  <a:pt x="2141923" y="743531"/>
                </a:cubicBezTo>
                <a:cubicBezTo>
                  <a:pt x="2042786" y="780523"/>
                  <a:pt x="1980638" y="875220"/>
                  <a:pt x="1983598" y="981756"/>
                </a:cubicBezTo>
                <a:cubicBezTo>
                  <a:pt x="1985078" y="1024667"/>
                  <a:pt x="1999875" y="1064619"/>
                  <a:pt x="2019109" y="1101610"/>
                </a:cubicBezTo>
                <a:cubicBezTo>
                  <a:pt x="2029469" y="1113447"/>
                  <a:pt x="2039826" y="1126764"/>
                  <a:pt x="2050183" y="1140081"/>
                </a:cubicBezTo>
                <a:cubicBezTo>
                  <a:pt x="2054623" y="1143041"/>
                  <a:pt x="2057581" y="1147478"/>
                  <a:pt x="2062020" y="1150438"/>
                </a:cubicBezTo>
                <a:cubicBezTo>
                  <a:pt x="2087175" y="1172633"/>
                  <a:pt x="2087175" y="1172633"/>
                  <a:pt x="2062020" y="1197787"/>
                </a:cubicBezTo>
                <a:cubicBezTo>
                  <a:pt x="1872624" y="1387185"/>
                  <a:pt x="1683228" y="1576582"/>
                  <a:pt x="1493829" y="1765978"/>
                </a:cubicBezTo>
                <a:cubicBezTo>
                  <a:pt x="1489392" y="1770418"/>
                  <a:pt x="1487912" y="1774856"/>
                  <a:pt x="1480512" y="1776335"/>
                </a:cubicBezTo>
                <a:cubicBezTo>
                  <a:pt x="1478294" y="1772636"/>
                  <a:pt x="1477554" y="1768937"/>
                  <a:pt x="1477368" y="1765238"/>
                </a:cubicBezTo>
                <a:close/>
                <a:moveTo>
                  <a:pt x="1424283" y="2140333"/>
                </a:moveTo>
                <a:cubicBezTo>
                  <a:pt x="1443520" y="2122576"/>
                  <a:pt x="1461274" y="2104822"/>
                  <a:pt x="1480511" y="2087065"/>
                </a:cubicBezTo>
                <a:cubicBezTo>
                  <a:pt x="1563371" y="2005683"/>
                  <a:pt x="1644753" y="1922823"/>
                  <a:pt x="1727613" y="1839961"/>
                </a:cubicBezTo>
                <a:cubicBezTo>
                  <a:pt x="1808995" y="1758581"/>
                  <a:pt x="1891858" y="1677198"/>
                  <a:pt x="1973238" y="1594336"/>
                </a:cubicBezTo>
                <a:cubicBezTo>
                  <a:pt x="1983597" y="1583979"/>
                  <a:pt x="1990994" y="1582499"/>
                  <a:pt x="2004311" y="1591379"/>
                </a:cubicBezTo>
                <a:cubicBezTo>
                  <a:pt x="2109368" y="1665361"/>
                  <a:pt x="2251416" y="1644645"/>
                  <a:pt x="2332796" y="1544028"/>
                </a:cubicBezTo>
                <a:cubicBezTo>
                  <a:pt x="2337236" y="1539590"/>
                  <a:pt x="2340195" y="1535151"/>
                  <a:pt x="2344633" y="1530711"/>
                </a:cubicBezTo>
                <a:cubicBezTo>
                  <a:pt x="2356470" y="1505557"/>
                  <a:pt x="2371267" y="1481882"/>
                  <a:pt x="2377187" y="1453768"/>
                </a:cubicBezTo>
                <a:cubicBezTo>
                  <a:pt x="2393464" y="1384225"/>
                  <a:pt x="2384584" y="1317640"/>
                  <a:pt x="2343153" y="1258452"/>
                </a:cubicBezTo>
                <a:cubicBezTo>
                  <a:pt x="2331316" y="1242178"/>
                  <a:pt x="2331316" y="1231820"/>
                  <a:pt x="2347593" y="1219981"/>
                </a:cubicBezTo>
                <a:cubicBezTo>
                  <a:pt x="2353513" y="1215544"/>
                  <a:pt x="2357950" y="1211104"/>
                  <a:pt x="2362390" y="1206664"/>
                </a:cubicBezTo>
                <a:cubicBezTo>
                  <a:pt x="2424535" y="1143039"/>
                  <a:pt x="2488161" y="1079413"/>
                  <a:pt x="2551786" y="1015788"/>
                </a:cubicBezTo>
                <a:cubicBezTo>
                  <a:pt x="2569543" y="998033"/>
                  <a:pt x="2585820" y="980277"/>
                  <a:pt x="2603575" y="962520"/>
                </a:cubicBezTo>
                <a:cubicBezTo>
                  <a:pt x="2606534" y="956602"/>
                  <a:pt x="2608014" y="949205"/>
                  <a:pt x="2613932" y="943285"/>
                </a:cubicBezTo>
                <a:cubicBezTo>
                  <a:pt x="2631689" y="925528"/>
                  <a:pt x="2649445" y="907774"/>
                  <a:pt x="2667200" y="890017"/>
                </a:cubicBezTo>
                <a:cubicBezTo>
                  <a:pt x="2677559" y="879660"/>
                  <a:pt x="2687917" y="879660"/>
                  <a:pt x="2696794" y="890017"/>
                </a:cubicBezTo>
                <a:cubicBezTo>
                  <a:pt x="2718988" y="913691"/>
                  <a:pt x="2739705" y="935888"/>
                  <a:pt x="2760419" y="961042"/>
                </a:cubicBezTo>
                <a:cubicBezTo>
                  <a:pt x="2764859" y="966959"/>
                  <a:pt x="2764859" y="974359"/>
                  <a:pt x="2766339" y="981756"/>
                </a:cubicBezTo>
                <a:cubicBezTo>
                  <a:pt x="2829964" y="1060179"/>
                  <a:pt x="2889150" y="1143039"/>
                  <a:pt x="2939458" y="1230341"/>
                </a:cubicBezTo>
                <a:cubicBezTo>
                  <a:pt x="2952775" y="1252535"/>
                  <a:pt x="2964613" y="1274729"/>
                  <a:pt x="2976450" y="1296924"/>
                </a:cubicBezTo>
                <a:cubicBezTo>
                  <a:pt x="3009004" y="1354632"/>
                  <a:pt x="3037118" y="1415297"/>
                  <a:pt x="3062272" y="1477443"/>
                </a:cubicBezTo>
                <a:cubicBezTo>
                  <a:pt x="3125897" y="1632807"/>
                  <a:pt x="3167326" y="1794092"/>
                  <a:pt x="3188043" y="1959814"/>
                </a:cubicBezTo>
                <a:cubicBezTo>
                  <a:pt x="3191002" y="1979049"/>
                  <a:pt x="3191002" y="1999765"/>
                  <a:pt x="3195440" y="2020480"/>
                </a:cubicBezTo>
                <a:cubicBezTo>
                  <a:pt x="3195440" y="2054511"/>
                  <a:pt x="3199880" y="2087065"/>
                  <a:pt x="3201360" y="2119617"/>
                </a:cubicBezTo>
                <a:cubicBezTo>
                  <a:pt x="3202840" y="2143293"/>
                  <a:pt x="3202840" y="2144773"/>
                  <a:pt x="3179163" y="2144773"/>
                </a:cubicBezTo>
                <a:cubicBezTo>
                  <a:pt x="2933541" y="2144773"/>
                  <a:pt x="2687917" y="2144773"/>
                  <a:pt x="2442292" y="2144773"/>
                </a:cubicBezTo>
                <a:cubicBezTo>
                  <a:pt x="2112326" y="2144773"/>
                  <a:pt x="1780881" y="2144773"/>
                  <a:pt x="1450917" y="2144773"/>
                </a:cubicBezTo>
                <a:cubicBezTo>
                  <a:pt x="1442040" y="2144773"/>
                  <a:pt x="1431680" y="2147731"/>
                  <a:pt x="1424283" y="2140333"/>
                </a:cubicBezTo>
                <a:close/>
                <a:moveTo>
                  <a:pt x="87779" y="1650933"/>
                </a:moveTo>
                <a:cubicBezTo>
                  <a:pt x="91108" y="1676827"/>
                  <a:pt x="102205" y="1701611"/>
                  <a:pt x="120701" y="1724546"/>
                </a:cubicBezTo>
                <a:cubicBezTo>
                  <a:pt x="162132" y="1776335"/>
                  <a:pt x="215400" y="1798529"/>
                  <a:pt x="280505" y="1785212"/>
                </a:cubicBezTo>
                <a:cubicBezTo>
                  <a:pt x="318977" y="1776335"/>
                  <a:pt x="348571" y="1754140"/>
                  <a:pt x="372245" y="1724546"/>
                </a:cubicBezTo>
                <a:cubicBezTo>
                  <a:pt x="398879" y="1691993"/>
                  <a:pt x="410716" y="1655001"/>
                  <a:pt x="404797" y="1612093"/>
                </a:cubicBezTo>
                <a:cubicBezTo>
                  <a:pt x="392959" y="1535150"/>
                  <a:pt x="320457" y="1473002"/>
                  <a:pt x="240554" y="1477442"/>
                </a:cubicBezTo>
                <a:cubicBezTo>
                  <a:pt x="175449" y="1481882"/>
                  <a:pt x="128100" y="1512954"/>
                  <a:pt x="101466" y="1570661"/>
                </a:cubicBezTo>
                <a:cubicBezTo>
                  <a:pt x="88889" y="1598036"/>
                  <a:pt x="84450" y="1625039"/>
                  <a:pt x="87779" y="1650933"/>
                </a:cubicBezTo>
                <a:close/>
                <a:moveTo>
                  <a:pt x="0" y="832939"/>
                </a:moveTo>
                <a:lnTo>
                  <a:pt x="0" y="803651"/>
                </a:lnTo>
                <a:lnTo>
                  <a:pt x="21564" y="784960"/>
                </a:lnTo>
                <a:cubicBezTo>
                  <a:pt x="61515" y="745009"/>
                  <a:pt x="105904" y="709498"/>
                  <a:pt x="151775" y="675466"/>
                </a:cubicBezTo>
                <a:cubicBezTo>
                  <a:pt x="295303" y="565970"/>
                  <a:pt x="452147" y="480150"/>
                  <a:pt x="620827" y="416525"/>
                </a:cubicBezTo>
                <a:cubicBezTo>
                  <a:pt x="774712" y="358817"/>
                  <a:pt x="931557" y="321825"/>
                  <a:pt x="1094321" y="304069"/>
                </a:cubicBezTo>
                <a:cubicBezTo>
                  <a:pt x="1126873" y="299631"/>
                  <a:pt x="1160904" y="295191"/>
                  <a:pt x="1193458" y="296671"/>
                </a:cubicBezTo>
                <a:cubicBezTo>
                  <a:pt x="1194938" y="296671"/>
                  <a:pt x="1194938" y="295191"/>
                  <a:pt x="1196418" y="295191"/>
                </a:cubicBezTo>
                <a:cubicBezTo>
                  <a:pt x="1197898" y="295191"/>
                  <a:pt x="1197898" y="295191"/>
                  <a:pt x="1199376" y="295191"/>
                </a:cubicBezTo>
                <a:cubicBezTo>
                  <a:pt x="1240807" y="284834"/>
                  <a:pt x="1248206" y="292231"/>
                  <a:pt x="1248206" y="336622"/>
                </a:cubicBezTo>
                <a:cubicBezTo>
                  <a:pt x="1248206" y="916651"/>
                  <a:pt x="1248206" y="1496679"/>
                  <a:pt x="1248206" y="2076706"/>
                </a:cubicBezTo>
                <a:cubicBezTo>
                  <a:pt x="1249686" y="2078186"/>
                  <a:pt x="1249686" y="2079666"/>
                  <a:pt x="1248206" y="2081145"/>
                </a:cubicBezTo>
                <a:cubicBezTo>
                  <a:pt x="1237847" y="2082625"/>
                  <a:pt x="1234889" y="2078186"/>
                  <a:pt x="1234889" y="2069308"/>
                </a:cubicBezTo>
                <a:cubicBezTo>
                  <a:pt x="1228970" y="2061911"/>
                  <a:pt x="1223052" y="2055991"/>
                  <a:pt x="1215653" y="2048594"/>
                </a:cubicBezTo>
                <a:cubicBezTo>
                  <a:pt x="984825" y="1817766"/>
                  <a:pt x="752518" y="1585459"/>
                  <a:pt x="521690" y="1354632"/>
                </a:cubicBezTo>
                <a:cubicBezTo>
                  <a:pt x="517251" y="1350192"/>
                  <a:pt x="514293" y="1345752"/>
                  <a:pt x="509853" y="1341315"/>
                </a:cubicBezTo>
                <a:cubicBezTo>
                  <a:pt x="521690" y="1332435"/>
                  <a:pt x="537967" y="1339835"/>
                  <a:pt x="549804" y="1333915"/>
                </a:cubicBezTo>
                <a:cubicBezTo>
                  <a:pt x="554244" y="1333915"/>
                  <a:pt x="558682" y="1333915"/>
                  <a:pt x="563121" y="1333915"/>
                </a:cubicBezTo>
                <a:cubicBezTo>
                  <a:pt x="563121" y="1323558"/>
                  <a:pt x="571999" y="1322078"/>
                  <a:pt x="579398" y="1319118"/>
                </a:cubicBezTo>
                <a:cubicBezTo>
                  <a:pt x="613430" y="1307281"/>
                  <a:pt x="644504" y="1291006"/>
                  <a:pt x="672616" y="1267330"/>
                </a:cubicBezTo>
                <a:cubicBezTo>
                  <a:pt x="690372" y="1252535"/>
                  <a:pt x="702209" y="1231818"/>
                  <a:pt x="718486" y="1215541"/>
                </a:cubicBezTo>
                <a:cubicBezTo>
                  <a:pt x="722924" y="1215541"/>
                  <a:pt x="727364" y="1212584"/>
                  <a:pt x="730323" y="1211104"/>
                </a:cubicBezTo>
                <a:cubicBezTo>
                  <a:pt x="742161" y="1185950"/>
                  <a:pt x="752518" y="1157836"/>
                  <a:pt x="758437" y="1129722"/>
                </a:cubicBezTo>
                <a:cubicBezTo>
                  <a:pt x="761395" y="1106047"/>
                  <a:pt x="761395" y="1082373"/>
                  <a:pt x="758437" y="1058699"/>
                </a:cubicBezTo>
                <a:cubicBezTo>
                  <a:pt x="749558" y="1018748"/>
                  <a:pt x="736241" y="980276"/>
                  <a:pt x="711087" y="947723"/>
                </a:cubicBezTo>
                <a:cubicBezTo>
                  <a:pt x="672616" y="900374"/>
                  <a:pt x="623787" y="869300"/>
                  <a:pt x="563121" y="858943"/>
                </a:cubicBezTo>
                <a:cubicBezTo>
                  <a:pt x="560162" y="858943"/>
                  <a:pt x="557202" y="857463"/>
                  <a:pt x="554244" y="855983"/>
                </a:cubicBezTo>
                <a:cubicBezTo>
                  <a:pt x="530568" y="853025"/>
                  <a:pt x="506893" y="853025"/>
                  <a:pt x="483219" y="855983"/>
                </a:cubicBezTo>
                <a:cubicBezTo>
                  <a:pt x="452147" y="861903"/>
                  <a:pt x="422554" y="869300"/>
                  <a:pt x="394440" y="887057"/>
                </a:cubicBezTo>
                <a:cubicBezTo>
                  <a:pt x="318977" y="934406"/>
                  <a:pt x="280506" y="1002471"/>
                  <a:pt x="277546" y="1089771"/>
                </a:cubicBezTo>
                <a:cubicBezTo>
                  <a:pt x="277546" y="1092730"/>
                  <a:pt x="277546" y="1095690"/>
                  <a:pt x="277546" y="1098650"/>
                </a:cubicBezTo>
                <a:cubicBezTo>
                  <a:pt x="276066" y="1098650"/>
                  <a:pt x="276066" y="1100128"/>
                  <a:pt x="273106" y="1106047"/>
                </a:cubicBezTo>
                <a:close/>
                <a:moveTo>
                  <a:pt x="0" y="2144087"/>
                </a:moveTo>
                <a:lnTo>
                  <a:pt x="0" y="958944"/>
                </a:lnTo>
                <a:lnTo>
                  <a:pt x="2327" y="961039"/>
                </a:lnTo>
                <a:cubicBezTo>
                  <a:pt x="369285" y="1326517"/>
                  <a:pt x="734761" y="1693473"/>
                  <a:pt x="1104679" y="2057470"/>
                </a:cubicBezTo>
                <a:cubicBezTo>
                  <a:pt x="1109116" y="2063390"/>
                  <a:pt x="1113556" y="2067828"/>
                  <a:pt x="1117996" y="2072267"/>
                </a:cubicBezTo>
                <a:cubicBezTo>
                  <a:pt x="1122433" y="2076705"/>
                  <a:pt x="1123913" y="2082625"/>
                  <a:pt x="1120953" y="2088544"/>
                </a:cubicBezTo>
                <a:cubicBezTo>
                  <a:pt x="1135750" y="2101861"/>
                  <a:pt x="1147587" y="2118136"/>
                  <a:pt x="1163864" y="2128493"/>
                </a:cubicBezTo>
                <a:cubicBezTo>
                  <a:pt x="1174222" y="2128493"/>
                  <a:pt x="1178661" y="2132933"/>
                  <a:pt x="1175701" y="2143290"/>
                </a:cubicBezTo>
                <a:cubicBezTo>
                  <a:pt x="1168304" y="2150690"/>
                  <a:pt x="1157947" y="2147730"/>
                  <a:pt x="1147587" y="2147730"/>
                </a:cubicBezTo>
                <a:cubicBezTo>
                  <a:pt x="801346" y="2147730"/>
                  <a:pt x="456585" y="2147730"/>
                  <a:pt x="110344" y="2147730"/>
                </a:cubicBezTo>
                <a:cubicBezTo>
                  <a:pt x="77792" y="2147730"/>
                  <a:pt x="45238" y="2147730"/>
                  <a:pt x="12687" y="2147730"/>
                </a:cubicBez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theme" Target="../theme/theme2.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mc:AlternateContent xmlns:mc="http://schemas.openxmlformats.org/markup-compatibility/2006" xmlns:p14="http://schemas.microsoft.com/office/powerpoint/2010/main">
    <mc:Choice Requires="p14">
      <p:transition spd="slow" p14:dur="17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mc:AlternateContent xmlns:mc="http://schemas.openxmlformats.org/markup-compatibility/2006" xmlns:p14="http://schemas.microsoft.com/office/powerpoint/2010/main">
    <mc:Choice Requires="p14">
      <p:transition spd="slow" p14:dur="17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hyperlink" Target="https://nulan.mdp.edu.ar/id/eprint/1622/1/17_modelos_lineas_espera.pdf"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hyperlink" Target="https://www.atlasconsultora.com/filas-de-espera/"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
        <p:cNvGrpSpPr/>
        <p:nvPr/>
      </p:nvGrpSpPr>
      <p:grpSpPr>
        <a:xfrm>
          <a:off x="0" y="0"/>
          <a:ext cx="0" cy="0"/>
          <a:chOff x="0" y="0"/>
          <a:chExt cx="0" cy="0"/>
        </a:xfrm>
      </p:grpSpPr>
      <p:sp>
        <p:nvSpPr>
          <p:cNvPr id="78" name="Google Shape;78;p21"/>
          <p:cNvSpPr/>
          <p:nvPr/>
        </p:nvSpPr>
        <p:spPr>
          <a:xfrm>
            <a:off x="0" y="-13119"/>
            <a:ext cx="12237600" cy="6871200"/>
          </a:xfrm>
          <a:prstGeom prst="rect">
            <a:avLst/>
          </a:prstGeom>
          <a:solidFill>
            <a:srgbClr val="E3A9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9" name="Google Shape;79;p21"/>
          <p:cNvSpPr/>
          <p:nvPr/>
        </p:nvSpPr>
        <p:spPr>
          <a:xfrm rot="6749593">
            <a:off x="3590651" y="4755473"/>
            <a:ext cx="2992812" cy="2992812"/>
          </a:xfrm>
          <a:prstGeom prst="chord">
            <a:avLst>
              <a:gd name="adj1" fmla="val 2700000"/>
              <a:gd name="adj2" fmla="val 16200000"/>
            </a:avLst>
          </a:prstGeom>
          <a:solidFill>
            <a:srgbClr val="F6B9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0" name="Google Shape;80;p21"/>
          <p:cNvSpPr/>
          <p:nvPr/>
        </p:nvSpPr>
        <p:spPr>
          <a:xfrm>
            <a:off x="6477275" y="2439300"/>
            <a:ext cx="6026365" cy="4685650"/>
          </a:xfrm>
          <a:custGeom>
            <a:avLst/>
            <a:gdLst/>
            <a:ahLst/>
            <a:cxnLst/>
            <a:rect l="l" t="t" r="r" b="b"/>
            <a:pathLst>
              <a:path w="7726109" h="6916089" extrusionOk="0">
                <a:moveTo>
                  <a:pt x="7726110" y="0"/>
                </a:moveTo>
                <a:lnTo>
                  <a:pt x="2404297" y="0"/>
                </a:lnTo>
                <a:cubicBezTo>
                  <a:pt x="944508" y="1094455"/>
                  <a:pt x="0" y="2838807"/>
                  <a:pt x="0" y="4803699"/>
                </a:cubicBezTo>
                <a:cubicBezTo>
                  <a:pt x="0" y="5547119"/>
                  <a:pt x="135261" y="6258978"/>
                  <a:pt x="382467" y="6916089"/>
                </a:cubicBezTo>
                <a:lnTo>
                  <a:pt x="7726110" y="6916089"/>
                </a:lnTo>
                <a:lnTo>
                  <a:pt x="7726110" y="0"/>
                </a:lnTo>
                <a:close/>
              </a:path>
            </a:pathLst>
          </a:cu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81" name="Google Shape;81;p21"/>
          <p:cNvGrpSpPr/>
          <p:nvPr/>
        </p:nvGrpSpPr>
        <p:grpSpPr>
          <a:xfrm rot="10800000" flipH="1">
            <a:off x="7848256" y="-17690"/>
            <a:ext cx="4388720" cy="2341361"/>
            <a:chOff x="9004788" y="5229129"/>
            <a:chExt cx="3222498" cy="1625155"/>
          </a:xfrm>
        </p:grpSpPr>
        <p:sp>
          <p:nvSpPr>
            <p:cNvPr id="82" name="Google Shape;82;p21"/>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3" name="Google Shape;83;p21"/>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 name="Google Shape;84;p21"/>
          <p:cNvGrpSpPr/>
          <p:nvPr/>
        </p:nvGrpSpPr>
        <p:grpSpPr>
          <a:xfrm flipH="1">
            <a:off x="0" y="5899063"/>
            <a:ext cx="1088600" cy="970387"/>
            <a:chOff x="9004788" y="4919867"/>
            <a:chExt cx="3222498" cy="1934417"/>
          </a:xfrm>
        </p:grpSpPr>
        <p:sp>
          <p:nvSpPr>
            <p:cNvPr id="85" name="Google Shape;85;p21"/>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6" name="Google Shape;86;p21"/>
            <p:cNvSpPr/>
            <p:nvPr/>
          </p:nvSpPr>
          <p:spPr>
            <a:xfrm>
              <a:off x="10509861" y="4919867"/>
              <a:ext cx="1717173" cy="136542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7" name="Google Shape;87;p21"/>
          <p:cNvSpPr txBox="1"/>
          <p:nvPr/>
        </p:nvSpPr>
        <p:spPr>
          <a:xfrm>
            <a:off x="228750" y="269700"/>
            <a:ext cx="6756000" cy="2093400"/>
          </a:xfrm>
          <a:prstGeom prst="rect">
            <a:avLst/>
          </a:prstGeom>
          <a:noFill/>
          <a:ln>
            <a:noFill/>
          </a:ln>
          <a:effectLst>
            <a:reflection stA="30000" dist="171450" dir="5400000" fadeDir="5400012" sy="-100000" algn="bl" rotWithShape="0"/>
          </a:effectLst>
        </p:spPr>
        <p:txBody>
          <a:bodyPr spcFirstLastPara="1" wrap="square" lIns="91425" tIns="45700" rIns="91425" bIns="45700" anchor="ctr" anchorCtr="0">
            <a:spAutoFit/>
          </a:bodyPr>
          <a:lstStyle/>
          <a:p>
            <a:pPr marL="0" marR="0" lvl="0" indent="0" algn="ctr" rtl="0">
              <a:spcBef>
                <a:spcPts val="0"/>
              </a:spcBef>
              <a:spcAft>
                <a:spcPts val="0"/>
              </a:spcAft>
              <a:buNone/>
            </a:pPr>
            <a:r>
              <a:rPr lang="en-US" sz="6500">
                <a:solidFill>
                  <a:srgbClr val="990000"/>
                </a:solidFill>
                <a:latin typeface="Spectral ExtraBold"/>
                <a:ea typeface="Spectral ExtraBold"/>
                <a:cs typeface="Spectral ExtraBold"/>
                <a:sym typeface="Spectral ExtraBold"/>
              </a:rPr>
              <a:t>Líneas de espera en Pizzerías.</a:t>
            </a:r>
            <a:endParaRPr sz="6500" i="0" u="none" strike="noStrike" cap="none">
              <a:solidFill>
                <a:srgbClr val="990000"/>
              </a:solidFill>
              <a:latin typeface="Spectral ExtraBold"/>
              <a:ea typeface="Spectral ExtraBold"/>
              <a:cs typeface="Spectral ExtraBold"/>
              <a:sym typeface="Spectral ExtraBold"/>
            </a:endParaRPr>
          </a:p>
        </p:txBody>
      </p:sp>
      <p:sp>
        <p:nvSpPr>
          <p:cNvPr id="88" name="Google Shape;88;p21"/>
          <p:cNvSpPr txBox="1"/>
          <p:nvPr/>
        </p:nvSpPr>
        <p:spPr>
          <a:xfrm>
            <a:off x="-350338" y="4759606"/>
            <a:ext cx="6756000" cy="9234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3700">
                <a:solidFill>
                  <a:srgbClr val="990000"/>
                </a:solidFill>
                <a:latin typeface="Spectral SemiBold"/>
                <a:ea typeface="Spectral SemiBold"/>
                <a:cs typeface="Spectral SemiBold"/>
                <a:sym typeface="Spectral SemiBold"/>
              </a:rPr>
              <a:t>Modelos Computacionales</a:t>
            </a:r>
            <a:r>
              <a:rPr lang="en-US" sz="5400">
                <a:solidFill>
                  <a:srgbClr val="990000"/>
                </a:solidFill>
                <a:latin typeface="Spectral SemiBold"/>
                <a:ea typeface="Spectral SemiBold"/>
                <a:cs typeface="Spectral SemiBold"/>
                <a:sym typeface="Spectral SemiBold"/>
              </a:rPr>
              <a:t> </a:t>
            </a:r>
            <a:endParaRPr sz="5400" i="0" u="none" strike="noStrike" cap="none">
              <a:solidFill>
                <a:srgbClr val="990000"/>
              </a:solidFill>
              <a:latin typeface="Spectral SemiBold"/>
              <a:ea typeface="Spectral SemiBold"/>
              <a:cs typeface="Spectral SemiBold"/>
              <a:sym typeface="Spectral SemiBold"/>
            </a:endParaRPr>
          </a:p>
        </p:txBody>
      </p:sp>
      <p:sp>
        <p:nvSpPr>
          <p:cNvPr id="89" name="Google Shape;89;p21"/>
          <p:cNvSpPr txBox="1"/>
          <p:nvPr/>
        </p:nvSpPr>
        <p:spPr>
          <a:xfrm>
            <a:off x="8725629" y="-250478"/>
            <a:ext cx="4388700" cy="9234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3700">
                <a:solidFill>
                  <a:srgbClr val="990000"/>
                </a:solidFill>
                <a:latin typeface="Spectral SemiBold"/>
                <a:ea typeface="Spectral SemiBold"/>
                <a:cs typeface="Spectral SemiBold"/>
                <a:sym typeface="Spectral SemiBold"/>
              </a:rPr>
              <a:t>Blue Flame</a:t>
            </a:r>
            <a:r>
              <a:rPr lang="en-US" sz="5400">
                <a:solidFill>
                  <a:srgbClr val="990000"/>
                </a:solidFill>
                <a:latin typeface="Spectral SemiBold"/>
                <a:ea typeface="Spectral SemiBold"/>
                <a:cs typeface="Spectral SemiBold"/>
                <a:sym typeface="Spectral SemiBold"/>
              </a:rPr>
              <a:t> </a:t>
            </a:r>
            <a:endParaRPr sz="5400" i="0" u="none" strike="noStrike" cap="none">
              <a:solidFill>
                <a:srgbClr val="990000"/>
              </a:solidFill>
              <a:latin typeface="Spectral SemiBold"/>
              <a:ea typeface="Spectral SemiBold"/>
              <a:cs typeface="Spectral SemiBold"/>
              <a:sym typeface="Spectral SemiBold"/>
            </a:endParaRPr>
          </a:p>
        </p:txBody>
      </p:sp>
      <p:sp>
        <p:nvSpPr>
          <p:cNvPr id="90" name="Google Shape;90;p21"/>
          <p:cNvSpPr txBox="1"/>
          <p:nvPr/>
        </p:nvSpPr>
        <p:spPr>
          <a:xfrm>
            <a:off x="286112" y="5528381"/>
            <a:ext cx="6756000" cy="9234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3700">
                <a:solidFill>
                  <a:srgbClr val="990000"/>
                </a:solidFill>
                <a:latin typeface="Spectral SemiBold"/>
                <a:ea typeface="Spectral SemiBold"/>
                <a:cs typeface="Spectral SemiBold"/>
                <a:sym typeface="Spectral SemiBold"/>
              </a:rPr>
              <a:t>15 de Noviembre del 2023</a:t>
            </a:r>
            <a:r>
              <a:rPr lang="en-US" sz="5400">
                <a:solidFill>
                  <a:srgbClr val="990000"/>
                </a:solidFill>
                <a:latin typeface="Spectral SemiBold"/>
                <a:ea typeface="Spectral SemiBold"/>
                <a:cs typeface="Spectral SemiBold"/>
                <a:sym typeface="Spectral SemiBold"/>
              </a:rPr>
              <a:t> </a:t>
            </a:r>
            <a:endParaRPr sz="5400" i="0" u="none" strike="noStrike" cap="none">
              <a:solidFill>
                <a:srgbClr val="990000"/>
              </a:solidFill>
              <a:latin typeface="Spectral SemiBold"/>
              <a:ea typeface="Spectral SemiBold"/>
              <a:cs typeface="Spectral SemiBold"/>
              <a:sym typeface="Spectral SemiBold"/>
            </a:endParaRPr>
          </a:p>
        </p:txBody>
      </p:sp>
      <p:pic>
        <p:nvPicPr>
          <p:cNvPr id="91" name="Google Shape;91;p21"/>
          <p:cNvPicPr preferRelativeResize="0"/>
          <p:nvPr/>
        </p:nvPicPr>
        <p:blipFill>
          <a:blip r:embed="rId4">
            <a:alphaModFix/>
          </a:blip>
          <a:stretch>
            <a:fillRect/>
          </a:stretch>
        </p:blipFill>
        <p:spPr>
          <a:xfrm>
            <a:off x="7576750" y="672937"/>
            <a:ext cx="4376928" cy="157676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0"/>
          <p:cNvSpPr txBox="1">
            <a:spLocks noGrp="1"/>
          </p:cNvSpPr>
          <p:nvPr>
            <p:ph type="body" idx="1"/>
          </p:nvPr>
        </p:nvSpPr>
        <p:spPr>
          <a:xfrm>
            <a:off x="1696700" y="367800"/>
            <a:ext cx="8643000" cy="724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Font typeface="Arial"/>
              <a:buNone/>
            </a:pPr>
            <a:r>
              <a:rPr lang="en-US" sz="4400" b="1">
                <a:solidFill>
                  <a:srgbClr val="990000"/>
                </a:solidFill>
                <a:latin typeface="Spectral"/>
                <a:ea typeface="Spectral"/>
                <a:cs typeface="Spectral"/>
                <a:sym typeface="Spectral"/>
              </a:rPr>
              <a:t>¡¡Analicemos sus filas de espera!!</a:t>
            </a:r>
            <a:endParaRPr sz="6100" b="1">
              <a:solidFill>
                <a:srgbClr val="990000"/>
              </a:solidFill>
              <a:latin typeface="Spectral"/>
              <a:ea typeface="Spectral"/>
              <a:cs typeface="Spectral"/>
              <a:sym typeface="Spectral"/>
            </a:endParaRPr>
          </a:p>
        </p:txBody>
      </p:sp>
      <p:grpSp>
        <p:nvGrpSpPr>
          <p:cNvPr id="252" name="Google Shape;252;p30"/>
          <p:cNvGrpSpPr/>
          <p:nvPr/>
        </p:nvGrpSpPr>
        <p:grpSpPr>
          <a:xfrm>
            <a:off x="0" y="1934334"/>
            <a:ext cx="6564948" cy="2232085"/>
            <a:chOff x="1546" y="1978811"/>
            <a:chExt cx="6716059" cy="2232085"/>
          </a:xfrm>
        </p:grpSpPr>
        <p:sp>
          <p:nvSpPr>
            <p:cNvPr id="253" name="Google Shape;253;p30"/>
            <p:cNvSpPr/>
            <p:nvPr/>
          </p:nvSpPr>
          <p:spPr>
            <a:xfrm>
              <a:off x="1546" y="3670896"/>
              <a:ext cx="4905300" cy="540000"/>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dk1"/>
                </a:solidFill>
                <a:latin typeface="Arial"/>
                <a:ea typeface="Arial"/>
                <a:cs typeface="Arial"/>
                <a:sym typeface="Arial"/>
              </a:endParaRPr>
            </a:p>
          </p:txBody>
        </p:sp>
        <p:sp>
          <p:nvSpPr>
            <p:cNvPr id="254" name="Google Shape;254;p30"/>
            <p:cNvSpPr/>
            <p:nvPr/>
          </p:nvSpPr>
          <p:spPr>
            <a:xfrm>
              <a:off x="4368416" y="2212148"/>
              <a:ext cx="1706639" cy="1718788"/>
            </a:xfrm>
            <a:custGeom>
              <a:avLst/>
              <a:gdLst/>
              <a:ahLst/>
              <a:cxnLst/>
              <a:rect l="l" t="t" r="r" b="b"/>
              <a:pathLst>
                <a:path w="1706639" h="1718788" extrusionOk="0">
                  <a:moveTo>
                    <a:pt x="1706639" y="0"/>
                  </a:moveTo>
                  <a:lnTo>
                    <a:pt x="1706639" y="508324"/>
                  </a:lnTo>
                  <a:lnTo>
                    <a:pt x="1604580" y="513478"/>
                  </a:lnTo>
                  <a:cubicBezTo>
                    <a:pt x="997921" y="575087"/>
                    <a:pt x="524510" y="1087429"/>
                    <a:pt x="524510" y="1710342"/>
                  </a:cubicBezTo>
                  <a:lnTo>
                    <a:pt x="524748" y="1715053"/>
                  </a:lnTo>
                  <a:lnTo>
                    <a:pt x="43" y="1718788"/>
                  </a:lnTo>
                  <a:cubicBezTo>
                    <a:pt x="-3194" y="1264065"/>
                    <a:pt x="175176" y="826854"/>
                    <a:pt x="495575" y="504166"/>
                  </a:cubicBezTo>
                  <a:cubicBezTo>
                    <a:pt x="815974" y="181478"/>
                    <a:pt x="1251905" y="0"/>
                    <a:pt x="1706639" y="0"/>
                  </a:cubicBezTo>
                  <a:close/>
                </a:path>
              </a:pathLst>
            </a:cu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dk1"/>
                </a:solidFill>
                <a:latin typeface="Arial"/>
                <a:ea typeface="Arial"/>
                <a:cs typeface="Arial"/>
                <a:sym typeface="Arial"/>
              </a:endParaRPr>
            </a:p>
          </p:txBody>
        </p:sp>
        <p:sp>
          <p:nvSpPr>
            <p:cNvPr id="255" name="Google Shape;255;p30"/>
            <p:cNvSpPr/>
            <p:nvPr/>
          </p:nvSpPr>
          <p:spPr>
            <a:xfrm rot="5400000">
              <a:off x="5885405" y="2137211"/>
              <a:ext cx="990600" cy="673800"/>
            </a:xfrm>
            <a:prstGeom prst="triangle">
              <a:avLst>
                <a:gd name="adj" fmla="val 50000"/>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dk1"/>
                </a:solidFill>
                <a:latin typeface="Arial"/>
                <a:ea typeface="Arial"/>
                <a:cs typeface="Arial"/>
                <a:sym typeface="Arial"/>
              </a:endParaRPr>
            </a:p>
          </p:txBody>
        </p:sp>
      </p:grpSp>
      <p:grpSp>
        <p:nvGrpSpPr>
          <p:cNvPr id="256" name="Google Shape;256;p30"/>
          <p:cNvGrpSpPr/>
          <p:nvPr/>
        </p:nvGrpSpPr>
        <p:grpSpPr>
          <a:xfrm>
            <a:off x="5626933" y="3626407"/>
            <a:ext cx="6565113" cy="2208804"/>
            <a:chOff x="5474397" y="3670896"/>
            <a:chExt cx="6717603" cy="2208804"/>
          </a:xfrm>
        </p:grpSpPr>
        <p:sp>
          <p:nvSpPr>
            <p:cNvPr id="257" name="Google Shape;257;p30"/>
            <p:cNvSpPr/>
            <p:nvPr/>
          </p:nvSpPr>
          <p:spPr>
            <a:xfrm rot="10800000">
              <a:off x="7284900" y="3670896"/>
              <a:ext cx="4907100" cy="540000"/>
            </a:xfrm>
            <a:prstGeom prst="rect">
              <a:avLst/>
            </a:prstGeom>
            <a:solidFill>
              <a:srgbClr val="F6B9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dk1"/>
                </a:solidFill>
                <a:latin typeface="Arial"/>
                <a:ea typeface="Arial"/>
                <a:cs typeface="Arial"/>
                <a:sym typeface="Arial"/>
              </a:endParaRPr>
            </a:p>
          </p:txBody>
        </p:sp>
        <p:sp>
          <p:nvSpPr>
            <p:cNvPr id="258" name="Google Shape;258;p30"/>
            <p:cNvSpPr/>
            <p:nvPr/>
          </p:nvSpPr>
          <p:spPr>
            <a:xfrm rot="10800000">
              <a:off x="6116948" y="3927572"/>
              <a:ext cx="1706639" cy="1718788"/>
            </a:xfrm>
            <a:custGeom>
              <a:avLst/>
              <a:gdLst/>
              <a:ahLst/>
              <a:cxnLst/>
              <a:rect l="l" t="t" r="r" b="b"/>
              <a:pathLst>
                <a:path w="1706639" h="1718788" extrusionOk="0">
                  <a:moveTo>
                    <a:pt x="43" y="1718788"/>
                  </a:moveTo>
                  <a:cubicBezTo>
                    <a:pt x="-3194" y="1264065"/>
                    <a:pt x="175176" y="826854"/>
                    <a:pt x="495575" y="504166"/>
                  </a:cubicBezTo>
                  <a:cubicBezTo>
                    <a:pt x="815974" y="181478"/>
                    <a:pt x="1251905" y="0"/>
                    <a:pt x="1706639" y="0"/>
                  </a:cubicBezTo>
                  <a:lnTo>
                    <a:pt x="1706639" y="521853"/>
                  </a:lnTo>
                  <a:lnTo>
                    <a:pt x="1604577" y="527007"/>
                  </a:lnTo>
                  <a:cubicBezTo>
                    <a:pt x="1038362" y="584509"/>
                    <a:pt x="588221" y="1034649"/>
                    <a:pt x="530719" y="1600863"/>
                  </a:cubicBezTo>
                  <a:lnTo>
                    <a:pt x="524953" y="1715052"/>
                  </a:lnTo>
                  <a:close/>
                </a:path>
              </a:pathLst>
            </a:custGeom>
            <a:solidFill>
              <a:srgbClr val="F6B9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dk1"/>
                </a:solidFill>
                <a:latin typeface="Arial"/>
                <a:ea typeface="Arial"/>
                <a:cs typeface="Arial"/>
                <a:sym typeface="Arial"/>
              </a:endParaRPr>
            </a:p>
          </p:txBody>
        </p:sp>
        <p:sp>
          <p:nvSpPr>
            <p:cNvPr id="259" name="Google Shape;259;p30"/>
            <p:cNvSpPr/>
            <p:nvPr/>
          </p:nvSpPr>
          <p:spPr>
            <a:xfrm rot="-5400000">
              <a:off x="5315997" y="5047500"/>
              <a:ext cx="990600" cy="673800"/>
            </a:xfrm>
            <a:prstGeom prst="triangle">
              <a:avLst>
                <a:gd name="adj" fmla="val 50000"/>
              </a:avLst>
            </a:prstGeom>
            <a:solidFill>
              <a:srgbClr val="F6B9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dk1"/>
                </a:solidFill>
                <a:latin typeface="Arial"/>
                <a:ea typeface="Arial"/>
                <a:cs typeface="Arial"/>
                <a:sym typeface="Arial"/>
              </a:endParaRPr>
            </a:p>
          </p:txBody>
        </p:sp>
      </p:grpSp>
      <p:sp>
        <p:nvSpPr>
          <p:cNvPr id="260" name="Google Shape;260;p30"/>
          <p:cNvSpPr txBox="1"/>
          <p:nvPr/>
        </p:nvSpPr>
        <p:spPr>
          <a:xfrm>
            <a:off x="3152403" y="4859643"/>
            <a:ext cx="1779068"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b="1" i="0" u="none" strike="noStrike" cap="none">
                <a:solidFill>
                  <a:schemeClr val="lt1"/>
                </a:solidFill>
                <a:latin typeface="Arial"/>
                <a:ea typeface="Arial"/>
                <a:cs typeface="Arial"/>
                <a:sym typeface="Arial"/>
              </a:rPr>
              <a:t>Add Text</a:t>
            </a:r>
            <a:endParaRPr sz="1200" b="1" i="0" u="none" strike="noStrike" cap="none">
              <a:solidFill>
                <a:schemeClr val="lt1"/>
              </a:solidFill>
              <a:latin typeface="Arial"/>
              <a:ea typeface="Arial"/>
              <a:cs typeface="Arial"/>
              <a:sym typeface="Arial"/>
            </a:endParaRPr>
          </a:p>
        </p:txBody>
      </p:sp>
      <p:grpSp>
        <p:nvGrpSpPr>
          <p:cNvPr id="261" name="Google Shape;261;p30"/>
          <p:cNvGrpSpPr/>
          <p:nvPr/>
        </p:nvGrpSpPr>
        <p:grpSpPr>
          <a:xfrm rot="10800000">
            <a:off x="123" y="-1"/>
            <a:ext cx="1828768" cy="1625155"/>
            <a:chOff x="9004788" y="5229129"/>
            <a:chExt cx="3222498" cy="1625155"/>
          </a:xfrm>
        </p:grpSpPr>
        <p:sp>
          <p:nvSpPr>
            <p:cNvPr id="262" name="Google Shape;262;p30"/>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63" name="Google Shape;263;p30"/>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nvGrpSpPr>
          <p:cNvPr id="264" name="Google Shape;264;p30"/>
          <p:cNvGrpSpPr/>
          <p:nvPr/>
        </p:nvGrpSpPr>
        <p:grpSpPr>
          <a:xfrm rot="-5400000" flipH="1">
            <a:off x="10320488" y="4987052"/>
            <a:ext cx="1981836" cy="1761018"/>
            <a:chOff x="9004788" y="5229129"/>
            <a:chExt cx="3222498" cy="1625155"/>
          </a:xfrm>
        </p:grpSpPr>
        <p:sp>
          <p:nvSpPr>
            <p:cNvPr id="265" name="Google Shape;265;p30"/>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66" name="Google Shape;266;p30"/>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pic>
        <p:nvPicPr>
          <p:cNvPr id="267" name="Google Shape;267;p30"/>
          <p:cNvPicPr preferRelativeResize="0"/>
          <p:nvPr/>
        </p:nvPicPr>
        <p:blipFill>
          <a:blip r:embed="rId3">
            <a:alphaModFix/>
          </a:blip>
          <a:stretch>
            <a:fillRect/>
          </a:stretch>
        </p:blipFill>
        <p:spPr>
          <a:xfrm>
            <a:off x="1828900" y="1316325"/>
            <a:ext cx="2451650" cy="2310075"/>
          </a:xfrm>
          <a:prstGeom prst="rect">
            <a:avLst/>
          </a:prstGeom>
          <a:noFill/>
          <a:ln>
            <a:noFill/>
          </a:ln>
        </p:spPr>
      </p:pic>
      <p:pic>
        <p:nvPicPr>
          <p:cNvPr id="268" name="Google Shape;268;p30"/>
          <p:cNvPicPr preferRelativeResize="0"/>
          <p:nvPr/>
        </p:nvPicPr>
        <p:blipFill rotWithShape="1">
          <a:blip r:embed="rId4">
            <a:alphaModFix/>
          </a:blip>
          <a:srcRect l="23871" r="22471" b="29686"/>
          <a:stretch/>
        </p:blipFill>
        <p:spPr>
          <a:xfrm>
            <a:off x="7909247" y="4153776"/>
            <a:ext cx="2840329" cy="2468100"/>
          </a:xfrm>
          <a:prstGeom prst="rect">
            <a:avLst/>
          </a:prstGeom>
          <a:noFill/>
          <a:ln>
            <a:noFill/>
          </a:ln>
        </p:spPr>
      </p:pic>
      <p:sp>
        <p:nvSpPr>
          <p:cNvPr id="269" name="Google Shape;269;p30"/>
          <p:cNvSpPr/>
          <p:nvPr/>
        </p:nvSpPr>
        <p:spPr>
          <a:xfrm>
            <a:off x="5262050" y="3147650"/>
            <a:ext cx="1512300" cy="14595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900" i="1">
                <a:solidFill>
                  <a:schemeClr val="lt1"/>
                </a:solidFill>
                <a:latin typeface="Spectral ExtraBold"/>
                <a:ea typeface="Spectral ExtraBold"/>
                <a:cs typeface="Spectral ExtraBold"/>
                <a:sym typeface="Spectral ExtraBold"/>
              </a:rPr>
              <a:t>VS</a:t>
            </a:r>
            <a:endParaRPr sz="4900" i="1">
              <a:solidFill>
                <a:schemeClr val="lt1"/>
              </a:solidFill>
              <a:latin typeface="Spectral ExtraBold"/>
              <a:ea typeface="Spectral ExtraBold"/>
              <a:cs typeface="Spectral ExtraBold"/>
              <a:sym typeface="Spectral Extra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anim calcmode="lin" valueType="num">
                                      <p:cBhvr additive="base">
                                        <p:cTn id="7" dur="2400"/>
                                        <p:tgtEl>
                                          <p:spTgt spid="26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68"/>
                                        </p:tgtEl>
                                        <p:attrNameLst>
                                          <p:attrName>style.visibility</p:attrName>
                                        </p:attrNameLst>
                                      </p:cBhvr>
                                      <p:to>
                                        <p:strVal val="visible"/>
                                      </p:to>
                                    </p:set>
                                    <p:anim calcmode="lin" valueType="num">
                                      <p:cBhvr additive="base">
                                        <p:cTn id="12" dur="2000"/>
                                        <p:tgtEl>
                                          <p:spTgt spid="26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251">
                                            <p:txEl>
                                              <p:pRg st="0" end="0"/>
                                            </p:txEl>
                                          </p:spTgt>
                                        </p:tgtEl>
                                        <p:attrNameLst>
                                          <p:attrName>style.visibility</p:attrName>
                                        </p:attrNameLst>
                                      </p:cBhvr>
                                      <p:to>
                                        <p:strVal val="visible"/>
                                      </p:to>
                                    </p:set>
                                    <p:anim calcmode="lin" valueType="num">
                                      <p:cBhvr additive="base">
                                        <p:cTn id="17" dur="1500"/>
                                        <p:tgtEl>
                                          <p:spTgt spid="25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p:cNvGrpSpPr/>
        <p:nvPr/>
      </p:nvGrpSpPr>
      <p:grpSpPr>
        <a:xfrm>
          <a:off x="0" y="0"/>
          <a:ext cx="0" cy="0"/>
          <a:chOff x="0" y="0"/>
          <a:chExt cx="0" cy="0"/>
        </a:xfrm>
      </p:grpSpPr>
      <p:sp>
        <p:nvSpPr>
          <p:cNvPr id="275" name="Google Shape;275;p31"/>
          <p:cNvSpPr/>
          <p:nvPr/>
        </p:nvSpPr>
        <p:spPr>
          <a:xfrm rot="-5400000">
            <a:off x="6574681" y="1240679"/>
            <a:ext cx="6470700" cy="4763939"/>
          </a:xfrm>
          <a:prstGeom prst="triangle">
            <a:avLst>
              <a:gd name="adj" fmla="val 50000"/>
            </a:avLst>
          </a:prstGeom>
          <a:solidFill>
            <a:srgbClr val="F6B9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76" name="Google Shape;276;p31"/>
          <p:cNvSpPr txBox="1"/>
          <p:nvPr/>
        </p:nvSpPr>
        <p:spPr>
          <a:xfrm>
            <a:off x="3279225" y="187825"/>
            <a:ext cx="6306900" cy="861900"/>
          </a:xfrm>
          <a:prstGeom prst="rect">
            <a:avLst/>
          </a:prstGeom>
          <a:noFill/>
          <a:ln>
            <a:noFill/>
          </a:ln>
        </p:spPr>
        <p:txBody>
          <a:bodyPr spcFirstLastPara="1" wrap="square" lIns="48000" tIns="0" rIns="24000" bIns="0" anchor="t" anchorCtr="0">
            <a:spAutoFit/>
          </a:bodyPr>
          <a:lstStyle/>
          <a:p>
            <a:pPr marL="0" marR="0" lvl="0" indent="0" algn="ctr" rtl="0">
              <a:spcBef>
                <a:spcPts val="0"/>
              </a:spcBef>
              <a:spcAft>
                <a:spcPts val="0"/>
              </a:spcAft>
              <a:buNone/>
            </a:pPr>
            <a:r>
              <a:rPr lang="en-US" sz="5600">
                <a:solidFill>
                  <a:srgbClr val="990000"/>
                </a:solidFill>
                <a:latin typeface="Spectral ExtraBold"/>
                <a:ea typeface="Spectral ExtraBold"/>
                <a:cs typeface="Spectral ExtraBold"/>
                <a:sym typeface="Spectral ExtraBold"/>
              </a:rPr>
              <a:t>Metas </a:t>
            </a:r>
            <a:endParaRPr sz="5600" i="0" u="none" strike="noStrike" cap="none">
              <a:solidFill>
                <a:srgbClr val="990000"/>
              </a:solidFill>
              <a:latin typeface="Spectral ExtraBold"/>
              <a:ea typeface="Spectral ExtraBold"/>
              <a:cs typeface="Spectral ExtraBold"/>
              <a:sym typeface="Spectral ExtraBold"/>
            </a:endParaRPr>
          </a:p>
        </p:txBody>
      </p:sp>
      <p:grpSp>
        <p:nvGrpSpPr>
          <p:cNvPr id="277" name="Google Shape;277;p31"/>
          <p:cNvGrpSpPr/>
          <p:nvPr/>
        </p:nvGrpSpPr>
        <p:grpSpPr>
          <a:xfrm flipH="1">
            <a:off x="-76210" y="1919593"/>
            <a:ext cx="5071269" cy="4959685"/>
            <a:chOff x="7602888" y="3079795"/>
            <a:chExt cx="3520981" cy="3443508"/>
          </a:xfrm>
        </p:grpSpPr>
        <p:sp>
          <p:nvSpPr>
            <p:cNvPr id="278" name="Google Shape;278;p31"/>
            <p:cNvSpPr/>
            <p:nvPr/>
          </p:nvSpPr>
          <p:spPr>
            <a:xfrm>
              <a:off x="8236029" y="3960678"/>
              <a:ext cx="2887840" cy="2556892"/>
            </a:xfrm>
            <a:custGeom>
              <a:avLst/>
              <a:gdLst/>
              <a:ahLst/>
              <a:cxnLst/>
              <a:rect l="l" t="t" r="r" b="b"/>
              <a:pathLst>
                <a:path w="2887840" h="2556892" extrusionOk="0">
                  <a:moveTo>
                    <a:pt x="2501286" y="1100528"/>
                  </a:moveTo>
                  <a:cubicBezTo>
                    <a:pt x="2503585" y="1125353"/>
                    <a:pt x="2496229" y="1152936"/>
                    <a:pt x="2492092" y="1180518"/>
                  </a:cubicBezTo>
                  <a:cubicBezTo>
                    <a:pt x="2483894" y="1219593"/>
                    <a:pt x="2453016" y="1315367"/>
                    <a:pt x="2452097" y="1334981"/>
                  </a:cubicBezTo>
                  <a:cubicBezTo>
                    <a:pt x="2457767" y="1345478"/>
                    <a:pt x="2517146" y="1277824"/>
                    <a:pt x="2526110" y="1243499"/>
                  </a:cubicBezTo>
                  <a:cubicBezTo>
                    <a:pt x="2521513" y="1204883"/>
                    <a:pt x="2511860" y="1167187"/>
                    <a:pt x="2505883" y="1129031"/>
                  </a:cubicBezTo>
                  <a:cubicBezTo>
                    <a:pt x="2504044" y="1118917"/>
                    <a:pt x="2502665" y="1108803"/>
                    <a:pt x="2501286" y="1100528"/>
                  </a:cubicBezTo>
                  <a:close/>
                  <a:moveTo>
                    <a:pt x="2086941" y="0"/>
                  </a:moveTo>
                  <a:cubicBezTo>
                    <a:pt x="2112225" y="34478"/>
                    <a:pt x="2120647" y="62502"/>
                    <a:pt x="2145931" y="92843"/>
                  </a:cubicBezTo>
                  <a:cubicBezTo>
                    <a:pt x="2145858" y="93819"/>
                    <a:pt x="2145784" y="94796"/>
                    <a:pt x="2145711" y="95772"/>
                  </a:cubicBezTo>
                  <a:lnTo>
                    <a:pt x="2342226" y="146169"/>
                  </a:lnTo>
                  <a:cubicBezTo>
                    <a:pt x="2401299" y="164557"/>
                    <a:pt x="2455315" y="186164"/>
                    <a:pt x="2509101" y="214666"/>
                  </a:cubicBezTo>
                  <a:cubicBezTo>
                    <a:pt x="2551854" y="237192"/>
                    <a:pt x="2590470" y="264774"/>
                    <a:pt x="2625868" y="296494"/>
                  </a:cubicBezTo>
                  <a:cubicBezTo>
                    <a:pt x="2652991" y="320399"/>
                    <a:pt x="2673678" y="350740"/>
                    <a:pt x="2692066" y="382460"/>
                  </a:cubicBezTo>
                  <a:cubicBezTo>
                    <a:pt x="2706317" y="407285"/>
                    <a:pt x="2719649" y="432569"/>
                    <a:pt x="2730222" y="459692"/>
                  </a:cubicBezTo>
                  <a:cubicBezTo>
                    <a:pt x="2743094" y="492791"/>
                    <a:pt x="2751829" y="527269"/>
                    <a:pt x="2761023" y="561747"/>
                  </a:cubicBezTo>
                  <a:cubicBezTo>
                    <a:pt x="2770217" y="596226"/>
                    <a:pt x="2777572" y="631164"/>
                    <a:pt x="2784008" y="666102"/>
                  </a:cubicBezTo>
                  <a:cubicBezTo>
                    <a:pt x="2795347" y="728853"/>
                    <a:pt x="2817721" y="862246"/>
                    <a:pt x="2829060" y="938251"/>
                  </a:cubicBezTo>
                  <a:cubicBezTo>
                    <a:pt x="2844997" y="1053102"/>
                    <a:pt x="2870127" y="1274146"/>
                    <a:pt x="2879628" y="1355208"/>
                  </a:cubicBezTo>
                  <a:cubicBezTo>
                    <a:pt x="2881467" y="1378194"/>
                    <a:pt x="2884225" y="1401179"/>
                    <a:pt x="2886064" y="1424625"/>
                  </a:cubicBezTo>
                  <a:cubicBezTo>
                    <a:pt x="2886983" y="1435658"/>
                    <a:pt x="2893905" y="1425846"/>
                    <a:pt x="2872273" y="1444852"/>
                  </a:cubicBezTo>
                  <a:cubicBezTo>
                    <a:pt x="2792625" y="1514831"/>
                    <a:pt x="2558423" y="1615120"/>
                    <a:pt x="2447500" y="1641608"/>
                  </a:cubicBezTo>
                  <a:cubicBezTo>
                    <a:pt x="2444282" y="1688958"/>
                    <a:pt x="2445201" y="1736308"/>
                    <a:pt x="2446581" y="1783659"/>
                  </a:cubicBezTo>
                  <a:cubicBezTo>
                    <a:pt x="2449339" y="1898127"/>
                    <a:pt x="2449799" y="2013054"/>
                    <a:pt x="2451178" y="2127522"/>
                  </a:cubicBezTo>
                  <a:cubicBezTo>
                    <a:pt x="2453017" y="2270492"/>
                    <a:pt x="2455315" y="2413922"/>
                    <a:pt x="2457614" y="2556892"/>
                  </a:cubicBezTo>
                  <a:lnTo>
                    <a:pt x="1261906" y="2556892"/>
                  </a:lnTo>
                  <a:cubicBezTo>
                    <a:pt x="1266043" y="2470926"/>
                    <a:pt x="1274318" y="2385420"/>
                    <a:pt x="1281674" y="2299914"/>
                  </a:cubicBezTo>
                  <a:cubicBezTo>
                    <a:pt x="1287650" y="2227739"/>
                    <a:pt x="1298223" y="2155565"/>
                    <a:pt x="1306498" y="2083390"/>
                  </a:cubicBezTo>
                  <a:cubicBezTo>
                    <a:pt x="1312474" y="2030983"/>
                    <a:pt x="1321668" y="1979036"/>
                    <a:pt x="1330403" y="1927088"/>
                  </a:cubicBezTo>
                  <a:cubicBezTo>
                    <a:pt x="1341896" y="1857212"/>
                    <a:pt x="1354308" y="1787336"/>
                    <a:pt x="1372696" y="1718839"/>
                  </a:cubicBezTo>
                  <a:cubicBezTo>
                    <a:pt x="1381891" y="1685281"/>
                    <a:pt x="1394762" y="1652181"/>
                    <a:pt x="1406255" y="1619082"/>
                  </a:cubicBezTo>
                  <a:cubicBezTo>
                    <a:pt x="1409473" y="1609888"/>
                    <a:pt x="1413151" y="1600694"/>
                    <a:pt x="1413611" y="1591040"/>
                  </a:cubicBezTo>
                  <a:cubicBezTo>
                    <a:pt x="1399130" y="1523309"/>
                    <a:pt x="1338908" y="1293377"/>
                    <a:pt x="1319370" y="1212698"/>
                  </a:cubicBezTo>
                  <a:cubicBezTo>
                    <a:pt x="1298377" y="1128648"/>
                    <a:pt x="1309837" y="1152574"/>
                    <a:pt x="1287650" y="1086737"/>
                  </a:cubicBezTo>
                  <a:cubicBezTo>
                    <a:pt x="1255470" y="1108343"/>
                    <a:pt x="1180690" y="1272383"/>
                    <a:pt x="1126291" y="1342336"/>
                  </a:cubicBezTo>
                  <a:cubicBezTo>
                    <a:pt x="1071892" y="1412289"/>
                    <a:pt x="1021477" y="1457494"/>
                    <a:pt x="961255" y="1506453"/>
                  </a:cubicBezTo>
                  <a:cubicBezTo>
                    <a:pt x="901033" y="1555412"/>
                    <a:pt x="842880" y="1594947"/>
                    <a:pt x="764959" y="1636091"/>
                  </a:cubicBezTo>
                  <a:cubicBezTo>
                    <a:pt x="687038" y="1677235"/>
                    <a:pt x="575941" y="1727421"/>
                    <a:pt x="493729" y="1753318"/>
                  </a:cubicBezTo>
                  <a:cubicBezTo>
                    <a:pt x="411517" y="1779215"/>
                    <a:pt x="340517" y="1788699"/>
                    <a:pt x="271689" y="1791474"/>
                  </a:cubicBezTo>
                  <a:cubicBezTo>
                    <a:pt x="193046" y="1794645"/>
                    <a:pt x="184572" y="1800678"/>
                    <a:pt x="81829" y="1787336"/>
                  </a:cubicBezTo>
                  <a:cubicBezTo>
                    <a:pt x="64513" y="1751862"/>
                    <a:pt x="5747" y="1627356"/>
                    <a:pt x="0" y="1591499"/>
                  </a:cubicBezTo>
                  <a:cubicBezTo>
                    <a:pt x="12412" y="1576329"/>
                    <a:pt x="31260" y="1577249"/>
                    <a:pt x="47350" y="1572192"/>
                  </a:cubicBezTo>
                  <a:cubicBezTo>
                    <a:pt x="134695" y="1545069"/>
                    <a:pt x="222040" y="1518865"/>
                    <a:pt x="307087" y="1484387"/>
                  </a:cubicBezTo>
                  <a:cubicBezTo>
                    <a:pt x="368688" y="1462091"/>
                    <a:pt x="372213" y="1460865"/>
                    <a:pt x="416958" y="1438416"/>
                  </a:cubicBezTo>
                  <a:cubicBezTo>
                    <a:pt x="461703" y="1415967"/>
                    <a:pt x="524530" y="1382331"/>
                    <a:pt x="575558" y="1349692"/>
                  </a:cubicBezTo>
                  <a:cubicBezTo>
                    <a:pt x="645434" y="1305100"/>
                    <a:pt x="714391" y="1259588"/>
                    <a:pt x="782428" y="1212698"/>
                  </a:cubicBezTo>
                  <a:cubicBezTo>
                    <a:pt x="807252" y="1195689"/>
                    <a:pt x="820584" y="1172703"/>
                    <a:pt x="834835" y="1149718"/>
                  </a:cubicBezTo>
                  <a:cubicBezTo>
                    <a:pt x="871535" y="1085895"/>
                    <a:pt x="950988" y="944304"/>
                    <a:pt x="1002629" y="829759"/>
                  </a:cubicBezTo>
                  <a:cubicBezTo>
                    <a:pt x="1054270" y="715214"/>
                    <a:pt x="1113100" y="581094"/>
                    <a:pt x="1144680" y="462450"/>
                  </a:cubicBezTo>
                  <a:cubicBezTo>
                    <a:pt x="1158471" y="405906"/>
                    <a:pt x="1188812" y="361773"/>
                    <a:pt x="1237082" y="327755"/>
                  </a:cubicBezTo>
                  <a:cubicBezTo>
                    <a:pt x="1287190" y="292357"/>
                    <a:pt x="1343734" y="271210"/>
                    <a:pt x="1397521" y="243628"/>
                  </a:cubicBezTo>
                  <a:cubicBezTo>
                    <a:pt x="1444411" y="219263"/>
                    <a:pt x="1493140" y="198576"/>
                    <a:pt x="1537732" y="170074"/>
                  </a:cubicBezTo>
                  <a:cubicBezTo>
                    <a:pt x="1557040" y="157662"/>
                    <a:pt x="1576808" y="145709"/>
                    <a:pt x="1592898" y="129160"/>
                  </a:cubicBezTo>
                  <a:cubicBezTo>
                    <a:pt x="1617153" y="106774"/>
                    <a:pt x="1662455" y="64053"/>
                    <a:pt x="1683262" y="35759"/>
                  </a:cubicBezTo>
                  <a:cubicBezTo>
                    <a:pt x="1706567" y="67425"/>
                    <a:pt x="1739589" y="109380"/>
                    <a:pt x="1777702" y="139274"/>
                  </a:cubicBezTo>
                  <a:cubicBezTo>
                    <a:pt x="1815815" y="169168"/>
                    <a:pt x="1865507" y="193060"/>
                    <a:pt x="1911938" y="215126"/>
                  </a:cubicBezTo>
                  <a:lnTo>
                    <a:pt x="1955706" y="233819"/>
                  </a:lnTo>
                  <a:lnTo>
                    <a:pt x="2019050" y="186624"/>
                  </a:lnTo>
                  <a:cubicBezTo>
                    <a:pt x="2045714" y="159501"/>
                    <a:pt x="2065021" y="127321"/>
                    <a:pt x="2082031" y="93762"/>
                  </a:cubicBezTo>
                  <a:cubicBezTo>
                    <a:pt x="2092758" y="60893"/>
                    <a:pt x="2076291" y="153"/>
                    <a:pt x="2086941" y="0"/>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79" name="Google Shape;279;p31"/>
            <p:cNvSpPr/>
            <p:nvPr/>
          </p:nvSpPr>
          <p:spPr>
            <a:xfrm>
              <a:off x="9497016" y="4025235"/>
              <a:ext cx="1206042" cy="2498068"/>
            </a:xfrm>
            <a:custGeom>
              <a:avLst/>
              <a:gdLst/>
              <a:ahLst/>
              <a:cxnLst/>
              <a:rect l="l" t="t" r="r" b="b"/>
              <a:pathLst>
                <a:path w="1206042" h="2498068" extrusionOk="0">
                  <a:moveTo>
                    <a:pt x="883564" y="35398"/>
                  </a:moveTo>
                  <a:cubicBezTo>
                    <a:pt x="901585" y="18390"/>
                    <a:pt x="915124" y="31617"/>
                    <a:pt x="933172" y="46811"/>
                  </a:cubicBezTo>
                  <a:cubicBezTo>
                    <a:pt x="972236" y="79698"/>
                    <a:pt x="1009824" y="174831"/>
                    <a:pt x="1051818" y="291457"/>
                  </a:cubicBezTo>
                  <a:cubicBezTo>
                    <a:pt x="1093812" y="408083"/>
                    <a:pt x="1161229" y="588889"/>
                    <a:pt x="1185134" y="746570"/>
                  </a:cubicBezTo>
                  <a:cubicBezTo>
                    <a:pt x="1204902" y="876209"/>
                    <a:pt x="1207660" y="1006766"/>
                    <a:pt x="1205361" y="1137324"/>
                  </a:cubicBezTo>
                  <a:cubicBezTo>
                    <a:pt x="1187949" y="1381624"/>
                    <a:pt x="1189042" y="1427404"/>
                    <a:pt x="1185594" y="1582784"/>
                  </a:cubicBezTo>
                  <a:cubicBezTo>
                    <a:pt x="1182376" y="1630134"/>
                    <a:pt x="1183755" y="1677484"/>
                    <a:pt x="1184675" y="1724835"/>
                  </a:cubicBezTo>
                  <a:cubicBezTo>
                    <a:pt x="1186361" y="1877382"/>
                    <a:pt x="1220767" y="2284252"/>
                    <a:pt x="1195708" y="2498068"/>
                  </a:cubicBezTo>
                  <a:lnTo>
                    <a:pt x="0" y="2498068"/>
                  </a:lnTo>
                  <a:cubicBezTo>
                    <a:pt x="3678" y="2412102"/>
                    <a:pt x="12412" y="2326596"/>
                    <a:pt x="19768" y="2241090"/>
                  </a:cubicBezTo>
                  <a:cubicBezTo>
                    <a:pt x="25744" y="2168455"/>
                    <a:pt x="36317" y="2096741"/>
                    <a:pt x="44592" y="2024566"/>
                  </a:cubicBezTo>
                  <a:cubicBezTo>
                    <a:pt x="50568" y="1972159"/>
                    <a:pt x="59762" y="1920212"/>
                    <a:pt x="68497" y="1868264"/>
                  </a:cubicBezTo>
                  <a:cubicBezTo>
                    <a:pt x="79990" y="1798388"/>
                    <a:pt x="92402" y="1728512"/>
                    <a:pt x="110790" y="1660015"/>
                  </a:cubicBezTo>
                  <a:cubicBezTo>
                    <a:pt x="119985" y="1625997"/>
                    <a:pt x="132856" y="1593357"/>
                    <a:pt x="144349" y="1560258"/>
                  </a:cubicBezTo>
                  <a:cubicBezTo>
                    <a:pt x="163350" y="1488773"/>
                    <a:pt x="204648" y="1334540"/>
                    <a:pt x="224799" y="1231105"/>
                  </a:cubicBezTo>
                  <a:cubicBezTo>
                    <a:pt x="248474" y="1097406"/>
                    <a:pt x="270310" y="898121"/>
                    <a:pt x="286400" y="758063"/>
                  </a:cubicBezTo>
                  <a:cubicBezTo>
                    <a:pt x="295747" y="666581"/>
                    <a:pt x="314289" y="496411"/>
                    <a:pt x="321338" y="390754"/>
                  </a:cubicBezTo>
                  <a:cubicBezTo>
                    <a:pt x="324556" y="323636"/>
                    <a:pt x="326931" y="177525"/>
                    <a:pt x="328693" y="124122"/>
                  </a:cubicBezTo>
                  <a:cubicBezTo>
                    <a:pt x="327774" y="106193"/>
                    <a:pt x="324096" y="87805"/>
                    <a:pt x="331911" y="70336"/>
                  </a:cubicBezTo>
                  <a:cubicBezTo>
                    <a:pt x="355816" y="48729"/>
                    <a:pt x="377423" y="25284"/>
                    <a:pt x="397650" y="0"/>
                  </a:cubicBezTo>
                  <a:cubicBezTo>
                    <a:pt x="411518" y="30877"/>
                    <a:pt x="410982" y="161129"/>
                    <a:pt x="415119" y="255599"/>
                  </a:cubicBezTo>
                  <a:cubicBezTo>
                    <a:pt x="419639" y="366313"/>
                    <a:pt x="426063" y="592895"/>
                    <a:pt x="424773" y="664282"/>
                  </a:cubicBezTo>
                  <a:cubicBezTo>
                    <a:pt x="424298" y="690566"/>
                    <a:pt x="423521" y="683437"/>
                    <a:pt x="442242" y="683130"/>
                  </a:cubicBezTo>
                  <a:cubicBezTo>
                    <a:pt x="545894" y="681430"/>
                    <a:pt x="943136" y="662213"/>
                    <a:pt x="1046761" y="662443"/>
                  </a:cubicBezTo>
                  <a:cubicBezTo>
                    <a:pt x="1075168" y="662506"/>
                    <a:pt x="1068828" y="660145"/>
                    <a:pt x="1062392" y="638538"/>
                  </a:cubicBezTo>
                  <a:cubicBezTo>
                    <a:pt x="1015206" y="306680"/>
                    <a:pt x="908015" y="134852"/>
                    <a:pt x="883564" y="35398"/>
                  </a:cubicBez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80" name="Google Shape;280;p31"/>
            <p:cNvSpPr/>
            <p:nvPr/>
          </p:nvSpPr>
          <p:spPr>
            <a:xfrm>
              <a:off x="9764769" y="3251604"/>
              <a:ext cx="621373" cy="950116"/>
            </a:xfrm>
            <a:custGeom>
              <a:avLst/>
              <a:gdLst/>
              <a:ahLst/>
              <a:cxnLst/>
              <a:rect l="l" t="t" r="r" b="b"/>
              <a:pathLst>
                <a:path w="621373" h="950116" extrusionOk="0">
                  <a:moveTo>
                    <a:pt x="564782" y="229578"/>
                  </a:moveTo>
                  <a:cubicBezTo>
                    <a:pt x="572137" y="222682"/>
                    <a:pt x="578573" y="212109"/>
                    <a:pt x="590526" y="217166"/>
                  </a:cubicBezTo>
                  <a:cubicBezTo>
                    <a:pt x="602018" y="222222"/>
                    <a:pt x="606616" y="232796"/>
                    <a:pt x="610294" y="246127"/>
                  </a:cubicBezTo>
                  <a:cubicBezTo>
                    <a:pt x="617189" y="271412"/>
                    <a:pt x="620867" y="297155"/>
                    <a:pt x="621326" y="321980"/>
                  </a:cubicBezTo>
                  <a:cubicBezTo>
                    <a:pt x="621786" y="357377"/>
                    <a:pt x="619028" y="393695"/>
                    <a:pt x="608914" y="428173"/>
                  </a:cubicBezTo>
                  <a:cubicBezTo>
                    <a:pt x="605696" y="438746"/>
                    <a:pt x="592058" y="438057"/>
                    <a:pt x="586388" y="448400"/>
                  </a:cubicBezTo>
                  <a:cubicBezTo>
                    <a:pt x="580718" y="458743"/>
                    <a:pt x="579187" y="466099"/>
                    <a:pt x="574896" y="490234"/>
                  </a:cubicBezTo>
                  <a:cubicBezTo>
                    <a:pt x="575355" y="525172"/>
                    <a:pt x="580908" y="549665"/>
                    <a:pt x="560645" y="593209"/>
                  </a:cubicBezTo>
                  <a:cubicBezTo>
                    <a:pt x="558806" y="602863"/>
                    <a:pt x="548233" y="608839"/>
                    <a:pt x="545015" y="618953"/>
                  </a:cubicBezTo>
                  <a:cubicBezTo>
                    <a:pt x="532357" y="658254"/>
                    <a:pt x="554445" y="697432"/>
                    <a:pt x="556130" y="728999"/>
                  </a:cubicBezTo>
                  <a:cubicBezTo>
                    <a:pt x="568083" y="747847"/>
                    <a:pt x="563863" y="790425"/>
                    <a:pt x="555128" y="808354"/>
                  </a:cubicBezTo>
                  <a:cubicBezTo>
                    <a:pt x="530763" y="859382"/>
                    <a:pt x="519094" y="899670"/>
                    <a:pt x="465603" y="935693"/>
                  </a:cubicBezTo>
                  <a:cubicBezTo>
                    <a:pt x="444533" y="958755"/>
                    <a:pt x="412781" y="947416"/>
                    <a:pt x="402514" y="946727"/>
                  </a:cubicBezTo>
                  <a:cubicBezTo>
                    <a:pt x="369798" y="933778"/>
                    <a:pt x="293554" y="889799"/>
                    <a:pt x="252638" y="858002"/>
                  </a:cubicBezTo>
                  <a:cubicBezTo>
                    <a:pt x="211722" y="826205"/>
                    <a:pt x="176403" y="788969"/>
                    <a:pt x="157019" y="755947"/>
                  </a:cubicBezTo>
                  <a:cubicBezTo>
                    <a:pt x="145526" y="725146"/>
                    <a:pt x="156559" y="688829"/>
                    <a:pt x="136332" y="659867"/>
                  </a:cubicBezTo>
                  <a:cubicBezTo>
                    <a:pt x="113346" y="626768"/>
                    <a:pt x="103232" y="589531"/>
                    <a:pt x="94958" y="550916"/>
                  </a:cubicBezTo>
                  <a:cubicBezTo>
                    <a:pt x="93119" y="542181"/>
                    <a:pt x="87602" y="536665"/>
                    <a:pt x="78408" y="537124"/>
                  </a:cubicBezTo>
                  <a:cubicBezTo>
                    <a:pt x="65996" y="537584"/>
                    <a:pt x="60939" y="529769"/>
                    <a:pt x="53124" y="521494"/>
                  </a:cubicBezTo>
                  <a:cubicBezTo>
                    <a:pt x="27840" y="496210"/>
                    <a:pt x="25541" y="460812"/>
                    <a:pt x="8992" y="431391"/>
                  </a:cubicBezTo>
                  <a:cubicBezTo>
                    <a:pt x="411" y="407486"/>
                    <a:pt x="-1888" y="395993"/>
                    <a:pt x="1636" y="378064"/>
                  </a:cubicBezTo>
                  <a:cubicBezTo>
                    <a:pt x="-5719" y="362434"/>
                    <a:pt x="13129" y="329335"/>
                    <a:pt x="30138" y="323819"/>
                  </a:cubicBezTo>
                  <a:cubicBezTo>
                    <a:pt x="52205" y="330254"/>
                    <a:pt x="50825" y="351401"/>
                    <a:pt x="56802" y="363813"/>
                  </a:cubicBezTo>
                  <a:cubicBezTo>
                    <a:pt x="54963" y="295316"/>
                    <a:pt x="42551" y="223602"/>
                    <a:pt x="54043" y="150967"/>
                  </a:cubicBezTo>
                  <a:cubicBezTo>
                    <a:pt x="63238" y="93963"/>
                    <a:pt x="82545" y="75575"/>
                    <a:pt x="139550" y="82470"/>
                  </a:cubicBezTo>
                  <a:cubicBezTo>
                    <a:pt x="185980" y="88447"/>
                    <a:pt x="226895" y="75575"/>
                    <a:pt x="266430" y="52130"/>
                  </a:cubicBezTo>
                  <a:cubicBezTo>
                    <a:pt x="296771" y="34201"/>
                    <a:pt x="326652" y="15353"/>
                    <a:pt x="360670" y="4320"/>
                  </a:cubicBezTo>
                  <a:cubicBezTo>
                    <a:pt x="391011" y="-5334"/>
                    <a:pt x="416755" y="1561"/>
                    <a:pt x="440201" y="21329"/>
                  </a:cubicBezTo>
                  <a:cubicBezTo>
                    <a:pt x="462267" y="40177"/>
                    <a:pt x="477897" y="64082"/>
                    <a:pt x="490309" y="89826"/>
                  </a:cubicBezTo>
                  <a:cubicBezTo>
                    <a:pt x="516053" y="144072"/>
                    <a:pt x="536280" y="200156"/>
                    <a:pt x="549612" y="258540"/>
                  </a:cubicBezTo>
                  <a:cubicBezTo>
                    <a:pt x="553289" y="250265"/>
                    <a:pt x="551450" y="236014"/>
                    <a:pt x="564782" y="229578"/>
                  </a:cubicBezTo>
                  <a:close/>
                </a:path>
              </a:pathLst>
            </a:custGeom>
            <a:solidFill>
              <a:srgbClr val="E691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81" name="Google Shape;281;p31"/>
            <p:cNvSpPr/>
            <p:nvPr/>
          </p:nvSpPr>
          <p:spPr>
            <a:xfrm>
              <a:off x="7602888" y="5488731"/>
              <a:ext cx="707619" cy="322803"/>
            </a:xfrm>
            <a:custGeom>
              <a:avLst/>
              <a:gdLst/>
              <a:ahLst/>
              <a:cxnLst/>
              <a:rect l="l" t="t" r="r" b="b"/>
              <a:pathLst>
                <a:path w="707619" h="322803" extrusionOk="0">
                  <a:moveTo>
                    <a:pt x="633141" y="62528"/>
                  </a:moveTo>
                  <a:cubicBezTo>
                    <a:pt x="653215" y="95321"/>
                    <a:pt x="708227" y="212317"/>
                    <a:pt x="707614" y="245493"/>
                  </a:cubicBezTo>
                  <a:cubicBezTo>
                    <a:pt x="700412" y="263115"/>
                    <a:pt x="655668" y="254841"/>
                    <a:pt x="629464" y="261583"/>
                  </a:cubicBezTo>
                  <a:cubicBezTo>
                    <a:pt x="598203" y="253768"/>
                    <a:pt x="576137" y="275834"/>
                    <a:pt x="550393" y="285947"/>
                  </a:cubicBezTo>
                  <a:cubicBezTo>
                    <a:pt x="511778" y="301118"/>
                    <a:pt x="472242" y="311231"/>
                    <a:pt x="430409" y="317208"/>
                  </a:cubicBezTo>
                  <a:cubicBezTo>
                    <a:pt x="385357" y="323644"/>
                    <a:pt x="340765" y="321345"/>
                    <a:pt x="296173" y="322724"/>
                  </a:cubicBezTo>
                  <a:cubicBezTo>
                    <a:pt x="267212" y="323644"/>
                    <a:pt x="239169" y="316288"/>
                    <a:pt x="210207" y="313990"/>
                  </a:cubicBezTo>
                  <a:cubicBezTo>
                    <a:pt x="160099" y="309852"/>
                    <a:pt x="111370" y="295601"/>
                    <a:pt x="63560" y="280431"/>
                  </a:cubicBezTo>
                  <a:cubicBezTo>
                    <a:pt x="43792" y="273995"/>
                    <a:pt x="25863" y="260203"/>
                    <a:pt x="7935" y="248711"/>
                  </a:cubicBezTo>
                  <a:cubicBezTo>
                    <a:pt x="-800" y="242734"/>
                    <a:pt x="-1260" y="233081"/>
                    <a:pt x="1499" y="222507"/>
                  </a:cubicBezTo>
                  <a:cubicBezTo>
                    <a:pt x="4257" y="211934"/>
                    <a:pt x="12072" y="214692"/>
                    <a:pt x="18508" y="212853"/>
                  </a:cubicBezTo>
                  <a:cubicBezTo>
                    <a:pt x="70915" y="199522"/>
                    <a:pt x="125621" y="201820"/>
                    <a:pt x="178028" y="191707"/>
                  </a:cubicBezTo>
                  <a:cubicBezTo>
                    <a:pt x="212966" y="184811"/>
                    <a:pt x="245605" y="170100"/>
                    <a:pt x="276865" y="152171"/>
                  </a:cubicBezTo>
                  <a:lnTo>
                    <a:pt x="374784" y="95627"/>
                  </a:lnTo>
                  <a:cubicBezTo>
                    <a:pt x="378462" y="93328"/>
                    <a:pt x="381220" y="89651"/>
                    <a:pt x="383518" y="82755"/>
                  </a:cubicBezTo>
                  <a:cubicBezTo>
                    <a:pt x="372026" y="82755"/>
                    <a:pt x="360073" y="84134"/>
                    <a:pt x="348580" y="82296"/>
                  </a:cubicBezTo>
                  <a:cubicBezTo>
                    <a:pt x="317780" y="77239"/>
                    <a:pt x="286060" y="74021"/>
                    <a:pt x="256638" y="62988"/>
                  </a:cubicBezTo>
                  <a:cubicBezTo>
                    <a:pt x="246065" y="58850"/>
                    <a:pt x="238250" y="51495"/>
                    <a:pt x="231354" y="43680"/>
                  </a:cubicBezTo>
                  <a:cubicBezTo>
                    <a:pt x="214804" y="24372"/>
                    <a:pt x="220781" y="5064"/>
                    <a:pt x="246065" y="2306"/>
                  </a:cubicBezTo>
                  <a:cubicBezTo>
                    <a:pt x="267212" y="7"/>
                    <a:pt x="289278" y="-2751"/>
                    <a:pt x="310424" y="5983"/>
                  </a:cubicBezTo>
                  <a:cubicBezTo>
                    <a:pt x="313642" y="7363"/>
                    <a:pt x="316860" y="7363"/>
                    <a:pt x="320538" y="7822"/>
                  </a:cubicBezTo>
                  <a:cubicBezTo>
                    <a:pt x="374784" y="17017"/>
                    <a:pt x="429489" y="16557"/>
                    <a:pt x="483735" y="14258"/>
                  </a:cubicBezTo>
                  <a:cubicBezTo>
                    <a:pt x="523730" y="12420"/>
                    <a:pt x="556370" y="27590"/>
                    <a:pt x="587170" y="48736"/>
                  </a:cubicBezTo>
                  <a:cubicBezTo>
                    <a:pt x="601881" y="57931"/>
                    <a:pt x="616132" y="63907"/>
                    <a:pt x="633141" y="62528"/>
                  </a:cubicBezTo>
                  <a:close/>
                </a:path>
              </a:pathLst>
            </a:custGeom>
            <a:solidFill>
              <a:srgbClr val="E691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82" name="Google Shape;282;p31"/>
            <p:cNvSpPr/>
            <p:nvPr/>
          </p:nvSpPr>
          <p:spPr>
            <a:xfrm>
              <a:off x="9767372" y="3079795"/>
              <a:ext cx="562182" cy="563665"/>
            </a:xfrm>
            <a:custGeom>
              <a:avLst/>
              <a:gdLst/>
              <a:ahLst/>
              <a:cxnLst/>
              <a:rect l="l" t="t" r="r" b="b"/>
              <a:pathLst>
                <a:path w="562182" h="563665" extrusionOk="0">
                  <a:moveTo>
                    <a:pt x="562182" y="401387"/>
                  </a:moveTo>
                  <a:cubicBezTo>
                    <a:pt x="555745" y="418396"/>
                    <a:pt x="549769" y="435865"/>
                    <a:pt x="549769" y="454713"/>
                  </a:cubicBezTo>
                  <a:cubicBezTo>
                    <a:pt x="541035" y="440922"/>
                    <a:pt x="539656" y="424832"/>
                    <a:pt x="535058" y="409662"/>
                  </a:cubicBezTo>
                  <a:cubicBezTo>
                    <a:pt x="516210" y="346681"/>
                    <a:pt x="496903" y="284620"/>
                    <a:pt x="460126" y="229455"/>
                  </a:cubicBezTo>
                  <a:cubicBezTo>
                    <a:pt x="423349" y="175209"/>
                    <a:pt x="383354" y="165555"/>
                    <a:pt x="325430" y="197735"/>
                  </a:cubicBezTo>
                  <a:cubicBezTo>
                    <a:pt x="302445" y="210607"/>
                    <a:pt x="279459" y="223019"/>
                    <a:pt x="257393" y="236810"/>
                  </a:cubicBezTo>
                  <a:cubicBezTo>
                    <a:pt x="221996" y="258417"/>
                    <a:pt x="183840" y="265772"/>
                    <a:pt x="142925" y="262554"/>
                  </a:cubicBezTo>
                  <a:cubicBezTo>
                    <a:pt x="131433" y="261635"/>
                    <a:pt x="120399" y="260256"/>
                    <a:pt x="108907" y="260256"/>
                  </a:cubicBezTo>
                  <a:cubicBezTo>
                    <a:pt x="87300" y="260256"/>
                    <a:pt x="72130" y="270829"/>
                    <a:pt x="65234" y="291516"/>
                  </a:cubicBezTo>
                  <a:cubicBezTo>
                    <a:pt x="56040" y="318179"/>
                    <a:pt x="54201" y="346222"/>
                    <a:pt x="53741" y="373804"/>
                  </a:cubicBezTo>
                  <a:cubicBezTo>
                    <a:pt x="52362" y="433107"/>
                    <a:pt x="55121" y="492410"/>
                    <a:pt x="61097" y="551253"/>
                  </a:cubicBezTo>
                  <a:cubicBezTo>
                    <a:pt x="61557" y="554930"/>
                    <a:pt x="62936" y="558608"/>
                    <a:pt x="59258" y="563665"/>
                  </a:cubicBezTo>
                  <a:cubicBezTo>
                    <a:pt x="49604" y="540679"/>
                    <a:pt x="43628" y="516774"/>
                    <a:pt x="27538" y="497926"/>
                  </a:cubicBezTo>
                  <a:cubicBezTo>
                    <a:pt x="19263" y="455633"/>
                    <a:pt x="5472" y="414718"/>
                    <a:pt x="415" y="371965"/>
                  </a:cubicBezTo>
                  <a:cubicBezTo>
                    <a:pt x="-2803" y="343923"/>
                    <a:pt x="13747" y="320707"/>
                    <a:pt x="15126" y="292435"/>
                  </a:cubicBezTo>
                  <a:cubicBezTo>
                    <a:pt x="16505" y="264163"/>
                    <a:pt x="4016" y="227309"/>
                    <a:pt x="8690" y="202332"/>
                  </a:cubicBezTo>
                  <a:cubicBezTo>
                    <a:pt x="12827" y="178427"/>
                    <a:pt x="25699" y="158660"/>
                    <a:pt x="43168" y="142570"/>
                  </a:cubicBezTo>
                  <a:cubicBezTo>
                    <a:pt x="83623" y="105793"/>
                    <a:pt x="123158" y="67637"/>
                    <a:pt x="166830" y="34538"/>
                  </a:cubicBezTo>
                  <a:cubicBezTo>
                    <a:pt x="227972" y="-11893"/>
                    <a:pt x="307502" y="-11433"/>
                    <a:pt x="367724" y="35457"/>
                  </a:cubicBezTo>
                  <a:cubicBezTo>
                    <a:pt x="390709" y="53386"/>
                    <a:pt x="404501" y="76831"/>
                    <a:pt x="411396" y="104873"/>
                  </a:cubicBezTo>
                  <a:cubicBezTo>
                    <a:pt x="412776" y="110850"/>
                    <a:pt x="412776" y="116366"/>
                    <a:pt x="421050" y="115447"/>
                  </a:cubicBezTo>
                  <a:cubicBezTo>
                    <a:pt x="489547" y="108091"/>
                    <a:pt x="509774" y="145328"/>
                    <a:pt x="526324" y="200953"/>
                  </a:cubicBezTo>
                  <a:cubicBezTo>
                    <a:pt x="543793" y="259796"/>
                    <a:pt x="551148" y="320937"/>
                    <a:pt x="558044" y="382079"/>
                  </a:cubicBezTo>
                  <a:cubicBezTo>
                    <a:pt x="558963" y="388515"/>
                    <a:pt x="557584" y="395870"/>
                    <a:pt x="562182" y="4013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83" name="Google Shape;283;p31"/>
            <p:cNvSpPr/>
            <p:nvPr/>
          </p:nvSpPr>
          <p:spPr>
            <a:xfrm rot="266163">
              <a:off x="10007485" y="4087818"/>
              <a:ext cx="378659" cy="282321"/>
            </a:xfrm>
            <a:custGeom>
              <a:avLst/>
              <a:gdLst/>
              <a:ahLst/>
              <a:cxnLst/>
              <a:rect l="l" t="t" r="r" b="b"/>
              <a:pathLst>
                <a:path w="378659" h="282321" extrusionOk="0">
                  <a:moveTo>
                    <a:pt x="193682" y="101932"/>
                  </a:moveTo>
                  <a:cubicBezTo>
                    <a:pt x="216208" y="99633"/>
                    <a:pt x="235056" y="92278"/>
                    <a:pt x="249307" y="72051"/>
                  </a:cubicBezTo>
                  <a:cubicBezTo>
                    <a:pt x="265396" y="48605"/>
                    <a:pt x="285164" y="27918"/>
                    <a:pt x="308609" y="10909"/>
                  </a:cubicBezTo>
                  <a:cubicBezTo>
                    <a:pt x="334813" y="-7939"/>
                    <a:pt x="353201" y="-2423"/>
                    <a:pt x="363775" y="27918"/>
                  </a:cubicBezTo>
                  <a:cubicBezTo>
                    <a:pt x="377106" y="66074"/>
                    <a:pt x="380784" y="105609"/>
                    <a:pt x="377566" y="145604"/>
                  </a:cubicBezTo>
                  <a:cubicBezTo>
                    <a:pt x="376187" y="162614"/>
                    <a:pt x="374808" y="179623"/>
                    <a:pt x="368831" y="195713"/>
                  </a:cubicBezTo>
                  <a:cubicBezTo>
                    <a:pt x="358718" y="222836"/>
                    <a:pt x="344927" y="230191"/>
                    <a:pt x="317344" y="221456"/>
                  </a:cubicBezTo>
                  <a:cubicBezTo>
                    <a:pt x="291140" y="213641"/>
                    <a:pt x="269994" y="197092"/>
                    <a:pt x="248387" y="181462"/>
                  </a:cubicBezTo>
                  <a:cubicBezTo>
                    <a:pt x="237814" y="173647"/>
                    <a:pt x="228160" y="169969"/>
                    <a:pt x="215748" y="173187"/>
                  </a:cubicBezTo>
                  <a:cubicBezTo>
                    <a:pt x="205634" y="175485"/>
                    <a:pt x="195521" y="176405"/>
                    <a:pt x="185407" y="177784"/>
                  </a:cubicBezTo>
                  <a:cubicBezTo>
                    <a:pt x="178511" y="178703"/>
                    <a:pt x="174834" y="182381"/>
                    <a:pt x="171156" y="188357"/>
                  </a:cubicBezTo>
                  <a:cubicBezTo>
                    <a:pt x="153227" y="217779"/>
                    <a:pt x="131161" y="243982"/>
                    <a:pt x="104498" y="265589"/>
                  </a:cubicBezTo>
                  <a:cubicBezTo>
                    <a:pt x="71399" y="292712"/>
                    <a:pt x="45195" y="286735"/>
                    <a:pt x="26347" y="248580"/>
                  </a:cubicBezTo>
                  <a:cubicBezTo>
                    <a:pt x="3821" y="202608"/>
                    <a:pt x="-3534" y="153419"/>
                    <a:pt x="1523" y="102851"/>
                  </a:cubicBezTo>
                  <a:cubicBezTo>
                    <a:pt x="4281" y="74349"/>
                    <a:pt x="25428" y="61017"/>
                    <a:pt x="54389" y="68373"/>
                  </a:cubicBezTo>
                  <a:cubicBezTo>
                    <a:pt x="82892" y="75728"/>
                    <a:pt x="109095" y="88140"/>
                    <a:pt x="133460" y="103311"/>
                  </a:cubicBezTo>
                  <a:cubicBezTo>
                    <a:pt x="150469" y="113884"/>
                    <a:pt x="165639" y="114344"/>
                    <a:pt x="182649" y="105150"/>
                  </a:cubicBezTo>
                  <a:cubicBezTo>
                    <a:pt x="186786" y="106069"/>
                    <a:pt x="190464" y="105150"/>
                    <a:pt x="193682" y="101932"/>
                  </a:cubicBez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pic>
        <p:nvPicPr>
          <p:cNvPr id="284" name="Google Shape;284;p31"/>
          <p:cNvPicPr preferRelativeResize="0"/>
          <p:nvPr/>
        </p:nvPicPr>
        <p:blipFill rotWithShape="1">
          <a:blip r:embed="rId3">
            <a:alphaModFix/>
          </a:blip>
          <a:srcRect l="34002"/>
          <a:stretch/>
        </p:blipFill>
        <p:spPr>
          <a:xfrm flipH="1">
            <a:off x="8997204" y="1096138"/>
            <a:ext cx="3194800" cy="5053025"/>
          </a:xfrm>
          <a:prstGeom prst="rect">
            <a:avLst/>
          </a:prstGeom>
          <a:noFill/>
          <a:ln>
            <a:noFill/>
          </a:ln>
        </p:spPr>
      </p:pic>
      <p:sp>
        <p:nvSpPr>
          <p:cNvPr id="285" name="Google Shape;285;p31"/>
          <p:cNvSpPr txBox="1"/>
          <p:nvPr/>
        </p:nvSpPr>
        <p:spPr>
          <a:xfrm>
            <a:off x="2954225" y="1919600"/>
            <a:ext cx="7297500" cy="2893800"/>
          </a:xfrm>
          <a:prstGeom prst="rect">
            <a:avLst/>
          </a:prstGeom>
          <a:solidFill>
            <a:srgbClr val="FFDE75">
              <a:alpha val="55690"/>
            </a:srgbClr>
          </a:solidFill>
          <a:ln w="28575" cap="rnd"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457200" marR="0" lvl="0" indent="-393700" algn="just" rtl="0">
              <a:lnSpc>
                <a:spcPct val="100000"/>
              </a:lnSpc>
              <a:spcBef>
                <a:spcPts val="0"/>
              </a:spcBef>
              <a:spcAft>
                <a:spcPts val="0"/>
              </a:spcAft>
              <a:buClr>
                <a:srgbClr val="0C0C0C"/>
              </a:buClr>
              <a:buSzPts val="2600"/>
              <a:buFont typeface="Spectral SemiBold"/>
              <a:buChar char="★"/>
            </a:pPr>
            <a:r>
              <a:rPr lang="en-US" sz="2600">
                <a:solidFill>
                  <a:srgbClr val="0C0C0C"/>
                </a:solidFill>
                <a:latin typeface="Spectral SemiBold"/>
                <a:ea typeface="Spectral SemiBold"/>
                <a:cs typeface="Spectral SemiBold"/>
                <a:sym typeface="Spectral SemiBold"/>
              </a:rPr>
              <a:t>Determinar la cantidad óptima de servidores para minimizar las colas y los tiempos de espera en Little Caesars y Pizza Hut.</a:t>
            </a:r>
            <a:endParaRPr sz="2600">
              <a:solidFill>
                <a:srgbClr val="0C0C0C"/>
              </a:solidFill>
              <a:latin typeface="Spectral SemiBold"/>
              <a:ea typeface="Spectral SemiBold"/>
              <a:cs typeface="Spectral SemiBold"/>
              <a:sym typeface="Spectral SemiBold"/>
            </a:endParaRPr>
          </a:p>
          <a:p>
            <a:pPr marL="457200" marR="0" lvl="0" indent="0" algn="just" rtl="0">
              <a:lnSpc>
                <a:spcPct val="100000"/>
              </a:lnSpc>
              <a:spcBef>
                <a:spcPts val="0"/>
              </a:spcBef>
              <a:spcAft>
                <a:spcPts val="0"/>
              </a:spcAft>
              <a:buNone/>
            </a:pPr>
            <a:endParaRPr sz="2600">
              <a:solidFill>
                <a:srgbClr val="0C0C0C"/>
              </a:solidFill>
              <a:latin typeface="Spectral SemiBold"/>
              <a:ea typeface="Spectral SemiBold"/>
              <a:cs typeface="Spectral SemiBold"/>
              <a:sym typeface="Spectral SemiBold"/>
            </a:endParaRPr>
          </a:p>
          <a:p>
            <a:pPr marL="457200" marR="0" lvl="0" indent="-393700" algn="just" rtl="0">
              <a:lnSpc>
                <a:spcPct val="100000"/>
              </a:lnSpc>
              <a:spcBef>
                <a:spcPts val="0"/>
              </a:spcBef>
              <a:spcAft>
                <a:spcPts val="0"/>
              </a:spcAft>
              <a:buClr>
                <a:srgbClr val="0C0C0C"/>
              </a:buClr>
              <a:buSzPts val="2600"/>
              <a:buFont typeface="Spectral SemiBold"/>
              <a:buChar char="★"/>
            </a:pPr>
            <a:r>
              <a:rPr lang="en-US" sz="2600">
                <a:solidFill>
                  <a:srgbClr val="0C0C0C"/>
                </a:solidFill>
                <a:latin typeface="Spectral SemiBold"/>
                <a:ea typeface="Spectral SemiBold"/>
                <a:cs typeface="Spectral SemiBold"/>
                <a:sym typeface="Spectral SemiBold"/>
              </a:rPr>
              <a:t>Evaluar la probabilidad de que no haya clientes en cola en un momento dado tanto en Little Caesars como en Pizza Hut.</a:t>
            </a:r>
            <a:endParaRPr sz="2600">
              <a:solidFill>
                <a:srgbClr val="0C0C0C"/>
              </a:solidFill>
              <a:latin typeface="Spectral SemiBold"/>
              <a:ea typeface="Spectral SemiBold"/>
              <a:cs typeface="Spectral SemiBold"/>
              <a:sym typeface="Spectral SemiBold"/>
            </a:endParaRPr>
          </a:p>
        </p:txBody>
      </p:sp>
      <p:sp>
        <p:nvSpPr>
          <p:cNvPr id="286" name="Google Shape;286;p31"/>
          <p:cNvSpPr/>
          <p:nvPr/>
        </p:nvSpPr>
        <p:spPr>
          <a:xfrm>
            <a:off x="313025" y="187816"/>
            <a:ext cx="744583" cy="572735"/>
          </a:xfrm>
          <a:custGeom>
            <a:avLst/>
            <a:gdLst/>
            <a:ahLst/>
            <a:cxnLst/>
            <a:rect l="l" t="t" r="r" b="b"/>
            <a:pathLst>
              <a:path w="1909186" h="1371820" extrusionOk="0">
                <a:moveTo>
                  <a:pt x="1085238" y="557592"/>
                </a:moveTo>
                <a:cubicBezTo>
                  <a:pt x="1146454" y="522425"/>
                  <a:pt x="1205866" y="537754"/>
                  <a:pt x="1267182" y="548575"/>
                </a:cubicBezTo>
                <a:cubicBezTo>
                  <a:pt x="1305755" y="555388"/>
                  <a:pt x="1324791" y="525231"/>
                  <a:pt x="1311566" y="480546"/>
                </a:cubicBezTo>
                <a:cubicBezTo>
                  <a:pt x="1299643" y="440170"/>
                  <a:pt x="1315173" y="418329"/>
                  <a:pt x="1348335" y="406105"/>
                </a:cubicBezTo>
                <a:cubicBezTo>
                  <a:pt x="1384604" y="392780"/>
                  <a:pt x="1393220" y="425142"/>
                  <a:pt x="1405043" y="447985"/>
                </a:cubicBezTo>
                <a:cubicBezTo>
                  <a:pt x="1416464" y="470127"/>
                  <a:pt x="1427285" y="493070"/>
                  <a:pt x="1434999" y="516715"/>
                </a:cubicBezTo>
                <a:cubicBezTo>
                  <a:pt x="1443816" y="544066"/>
                  <a:pt x="1461349" y="551581"/>
                  <a:pt x="1488000" y="550979"/>
                </a:cubicBezTo>
                <a:cubicBezTo>
                  <a:pt x="1516654" y="550378"/>
                  <a:pt x="1528576" y="541361"/>
                  <a:pt x="1518457" y="511304"/>
                </a:cubicBezTo>
                <a:cubicBezTo>
                  <a:pt x="1503930" y="468524"/>
                  <a:pt x="1488000" y="426344"/>
                  <a:pt x="1464355" y="387771"/>
                </a:cubicBezTo>
                <a:cubicBezTo>
                  <a:pt x="1446120" y="358115"/>
                  <a:pt x="1449427" y="335773"/>
                  <a:pt x="1480285" y="316436"/>
                </a:cubicBezTo>
                <a:cubicBezTo>
                  <a:pt x="1512546" y="296198"/>
                  <a:pt x="1528676" y="312729"/>
                  <a:pt x="1544506" y="338377"/>
                </a:cubicBezTo>
                <a:cubicBezTo>
                  <a:pt x="1576266" y="390075"/>
                  <a:pt x="1598308" y="445881"/>
                  <a:pt x="1614238" y="503890"/>
                </a:cubicBezTo>
                <a:cubicBezTo>
                  <a:pt x="1622854" y="535250"/>
                  <a:pt x="1636881" y="554186"/>
                  <a:pt x="1672849" y="551080"/>
                </a:cubicBezTo>
                <a:cubicBezTo>
                  <a:pt x="1695893" y="549076"/>
                  <a:pt x="1718836" y="554987"/>
                  <a:pt x="1719838" y="583641"/>
                </a:cubicBezTo>
                <a:cubicBezTo>
                  <a:pt x="1721140" y="619108"/>
                  <a:pt x="1742280" y="623316"/>
                  <a:pt x="1770233" y="622715"/>
                </a:cubicBezTo>
                <a:cubicBezTo>
                  <a:pt x="1801893" y="622114"/>
                  <a:pt x="1833753" y="622014"/>
                  <a:pt x="1865413" y="623316"/>
                </a:cubicBezTo>
                <a:cubicBezTo>
                  <a:pt x="1902283" y="624919"/>
                  <a:pt x="1917011" y="644456"/>
                  <a:pt x="1905188" y="680124"/>
                </a:cubicBezTo>
                <a:cubicBezTo>
                  <a:pt x="1888857" y="729216"/>
                  <a:pt x="1872727" y="778409"/>
                  <a:pt x="1853791" y="826601"/>
                </a:cubicBezTo>
                <a:cubicBezTo>
                  <a:pt x="1839464" y="862969"/>
                  <a:pt x="1839665" y="897134"/>
                  <a:pt x="1853390" y="933402"/>
                </a:cubicBezTo>
                <a:cubicBezTo>
                  <a:pt x="1871625" y="981794"/>
                  <a:pt x="1887255" y="1031187"/>
                  <a:pt x="1903786" y="1080180"/>
                </a:cubicBezTo>
                <a:cubicBezTo>
                  <a:pt x="1916510" y="1118052"/>
                  <a:pt x="1904788" y="1137989"/>
                  <a:pt x="1862708" y="1137789"/>
                </a:cubicBezTo>
                <a:cubicBezTo>
                  <a:pt x="1760815" y="1137188"/>
                  <a:pt x="1659023" y="1137388"/>
                  <a:pt x="1557130" y="1137288"/>
                </a:cubicBezTo>
                <a:cubicBezTo>
                  <a:pt x="1555427" y="1137288"/>
                  <a:pt x="1553423" y="1137789"/>
                  <a:pt x="1552221" y="1137088"/>
                </a:cubicBezTo>
                <a:cubicBezTo>
                  <a:pt x="1489001" y="1096611"/>
                  <a:pt x="1460848" y="1149712"/>
                  <a:pt x="1425281" y="1184076"/>
                </a:cubicBezTo>
                <a:cubicBezTo>
                  <a:pt x="1150361" y="1449979"/>
                  <a:pt x="696804" y="1430943"/>
                  <a:pt x="444226" y="1142798"/>
                </a:cubicBezTo>
                <a:cubicBezTo>
                  <a:pt x="428296" y="1124664"/>
                  <a:pt x="415572" y="1105628"/>
                  <a:pt x="388320" y="1129173"/>
                </a:cubicBezTo>
                <a:cubicBezTo>
                  <a:pt x="379704" y="1136587"/>
                  <a:pt x="363073" y="1136887"/>
                  <a:pt x="350148" y="1136987"/>
                </a:cubicBezTo>
                <a:cubicBezTo>
                  <a:pt x="249959" y="1137589"/>
                  <a:pt x="149769" y="1137989"/>
                  <a:pt x="49580" y="1136987"/>
                </a:cubicBezTo>
                <a:cubicBezTo>
                  <a:pt x="3893" y="1136486"/>
                  <a:pt x="-8129" y="1120857"/>
                  <a:pt x="4995" y="1077475"/>
                </a:cubicBezTo>
                <a:cubicBezTo>
                  <a:pt x="20525" y="1026378"/>
                  <a:pt x="38459" y="975983"/>
                  <a:pt x="57595" y="926189"/>
                </a:cubicBezTo>
                <a:cubicBezTo>
                  <a:pt x="69016" y="896433"/>
                  <a:pt x="69217" y="869081"/>
                  <a:pt x="57795" y="839124"/>
                </a:cubicBezTo>
                <a:cubicBezTo>
                  <a:pt x="38759" y="789230"/>
                  <a:pt x="21627" y="738634"/>
                  <a:pt x="6097" y="687538"/>
                </a:cubicBezTo>
                <a:cubicBezTo>
                  <a:pt x="-8230" y="640449"/>
                  <a:pt x="2691" y="625621"/>
                  <a:pt x="50682" y="623016"/>
                </a:cubicBezTo>
                <a:cubicBezTo>
                  <a:pt x="74026" y="621713"/>
                  <a:pt x="97470" y="621914"/>
                  <a:pt x="120814" y="622815"/>
                </a:cubicBezTo>
                <a:cubicBezTo>
                  <a:pt x="154378" y="624118"/>
                  <a:pt x="184735" y="623717"/>
                  <a:pt x="190045" y="578832"/>
                </a:cubicBezTo>
                <a:cubicBezTo>
                  <a:pt x="192650" y="556991"/>
                  <a:pt x="211987" y="549376"/>
                  <a:pt x="231724" y="551380"/>
                </a:cubicBezTo>
                <a:cubicBezTo>
                  <a:pt x="272100" y="555588"/>
                  <a:pt x="285125" y="534448"/>
                  <a:pt x="295344" y="498580"/>
                </a:cubicBezTo>
                <a:cubicBezTo>
                  <a:pt x="382910" y="189897"/>
                  <a:pt x="667348" y="-13889"/>
                  <a:pt x="988054" y="739"/>
                </a:cubicBezTo>
                <a:cubicBezTo>
                  <a:pt x="1015105" y="1941"/>
                  <a:pt x="1048468" y="-3469"/>
                  <a:pt x="1056283" y="35505"/>
                </a:cubicBezTo>
                <a:cubicBezTo>
                  <a:pt x="1064198" y="74779"/>
                  <a:pt x="1041956" y="96520"/>
                  <a:pt x="993464" y="94717"/>
                </a:cubicBezTo>
                <a:cubicBezTo>
                  <a:pt x="842479" y="89106"/>
                  <a:pt x="706422" y="129482"/>
                  <a:pt x="586996" y="222859"/>
                </a:cubicBezTo>
                <a:cubicBezTo>
                  <a:pt x="494822" y="294895"/>
                  <a:pt x="431903" y="387671"/>
                  <a:pt x="394332" y="497679"/>
                </a:cubicBezTo>
                <a:cubicBezTo>
                  <a:pt x="389122" y="512907"/>
                  <a:pt x="366779" y="538556"/>
                  <a:pt x="398039" y="547573"/>
                </a:cubicBezTo>
                <a:cubicBezTo>
                  <a:pt x="423286" y="554787"/>
                  <a:pt x="456649" y="560998"/>
                  <a:pt x="469674" y="523027"/>
                </a:cubicBezTo>
                <a:cubicBezTo>
                  <a:pt x="486606" y="473633"/>
                  <a:pt x="510351" y="427746"/>
                  <a:pt x="541810" y="386168"/>
                </a:cubicBezTo>
                <a:cubicBezTo>
                  <a:pt x="652620" y="239490"/>
                  <a:pt x="799999" y="169458"/>
                  <a:pt x="984046" y="178475"/>
                </a:cubicBezTo>
                <a:cubicBezTo>
                  <a:pt x="1003383" y="179377"/>
                  <a:pt x="1027328" y="177072"/>
                  <a:pt x="1030935" y="204825"/>
                </a:cubicBezTo>
                <a:cubicBezTo>
                  <a:pt x="1034141" y="229672"/>
                  <a:pt x="1026427" y="248107"/>
                  <a:pt x="1000478" y="260931"/>
                </a:cubicBezTo>
                <a:cubicBezTo>
                  <a:pt x="907502" y="306918"/>
                  <a:pt x="899286" y="371240"/>
                  <a:pt x="978035" y="437365"/>
                </a:cubicBezTo>
                <a:cubicBezTo>
                  <a:pt x="1004285" y="459506"/>
                  <a:pt x="998574" y="483352"/>
                  <a:pt x="994065" y="509802"/>
                </a:cubicBezTo>
                <a:cubicBezTo>
                  <a:pt x="991360" y="525632"/>
                  <a:pt x="983946" y="546571"/>
                  <a:pt x="1009896" y="548375"/>
                </a:cubicBezTo>
                <a:cubicBezTo>
                  <a:pt x="1034943" y="550178"/>
                  <a:pt x="1025525" y="527435"/>
                  <a:pt x="1027328" y="514911"/>
                </a:cubicBezTo>
                <a:cubicBezTo>
                  <a:pt x="1034342" y="467121"/>
                  <a:pt x="1040754" y="419130"/>
                  <a:pt x="1045262" y="371039"/>
                </a:cubicBezTo>
                <a:cubicBezTo>
                  <a:pt x="1048268" y="339379"/>
                  <a:pt x="1061393" y="324050"/>
                  <a:pt x="1094956" y="321145"/>
                </a:cubicBezTo>
                <a:cubicBezTo>
                  <a:pt x="1151864" y="316135"/>
                  <a:pt x="1185427" y="284776"/>
                  <a:pt x="1191439" y="237386"/>
                </a:cubicBezTo>
                <a:cubicBezTo>
                  <a:pt x="1196749" y="195507"/>
                  <a:pt x="1171000" y="157536"/>
                  <a:pt x="1117599" y="136997"/>
                </a:cubicBezTo>
                <a:cubicBezTo>
                  <a:pt x="1092953" y="127479"/>
                  <a:pt x="1080629" y="114654"/>
                  <a:pt x="1086440" y="89106"/>
                </a:cubicBezTo>
                <a:cubicBezTo>
                  <a:pt x="1092652" y="61554"/>
                  <a:pt x="1112790" y="57947"/>
                  <a:pt x="1136936" y="63057"/>
                </a:cubicBezTo>
                <a:cubicBezTo>
                  <a:pt x="1255760" y="88405"/>
                  <a:pt x="1353245" y="148819"/>
                  <a:pt x="1430190" y="242296"/>
                </a:cubicBezTo>
                <a:cubicBezTo>
                  <a:pt x="1443716" y="258727"/>
                  <a:pt x="1459345" y="278765"/>
                  <a:pt x="1439007" y="300005"/>
                </a:cubicBezTo>
                <a:cubicBezTo>
                  <a:pt x="1420672" y="319141"/>
                  <a:pt x="1401636" y="336774"/>
                  <a:pt x="1369375" y="327156"/>
                </a:cubicBezTo>
                <a:cubicBezTo>
                  <a:pt x="1307458" y="308621"/>
                  <a:pt x="1279505" y="325353"/>
                  <a:pt x="1273694" y="386969"/>
                </a:cubicBezTo>
                <a:cubicBezTo>
                  <a:pt x="1271189" y="413520"/>
                  <a:pt x="1256862" y="424641"/>
                  <a:pt x="1238728" y="436864"/>
                </a:cubicBezTo>
                <a:cubicBezTo>
                  <a:pt x="1186730" y="472030"/>
                  <a:pt x="1135032" y="507497"/>
                  <a:pt x="1083134" y="542864"/>
                </a:cubicBezTo>
                <a:cubicBezTo>
                  <a:pt x="1083935" y="547673"/>
                  <a:pt x="1084637" y="552482"/>
                  <a:pt x="1085438" y="557291"/>
                </a:cubicBezTo>
                <a:close/>
                <a:moveTo>
                  <a:pt x="958899" y="616403"/>
                </a:moveTo>
                <a:cubicBezTo>
                  <a:pt x="740186" y="616403"/>
                  <a:pt x="521472" y="617405"/>
                  <a:pt x="302758" y="615602"/>
                </a:cubicBezTo>
                <a:cubicBezTo>
                  <a:pt x="258475" y="615201"/>
                  <a:pt x="244348" y="630029"/>
                  <a:pt x="245550" y="673511"/>
                </a:cubicBezTo>
                <a:cubicBezTo>
                  <a:pt x="248155" y="766888"/>
                  <a:pt x="247153" y="860465"/>
                  <a:pt x="246051" y="953941"/>
                </a:cubicBezTo>
                <a:cubicBezTo>
                  <a:pt x="245650" y="987505"/>
                  <a:pt x="256972" y="1001732"/>
                  <a:pt x="292339" y="1001631"/>
                </a:cubicBezTo>
                <a:cubicBezTo>
                  <a:pt x="734775" y="1000930"/>
                  <a:pt x="1177212" y="1000930"/>
                  <a:pt x="1619648" y="1001631"/>
                </a:cubicBezTo>
                <a:cubicBezTo>
                  <a:pt x="1655015" y="1001631"/>
                  <a:pt x="1666337" y="988106"/>
                  <a:pt x="1665736" y="954142"/>
                </a:cubicBezTo>
                <a:cubicBezTo>
                  <a:pt x="1664333" y="863971"/>
                  <a:pt x="1665335" y="773801"/>
                  <a:pt x="1665235" y="683630"/>
                </a:cubicBezTo>
                <a:cubicBezTo>
                  <a:pt x="1665235" y="616603"/>
                  <a:pt x="1665034" y="616403"/>
                  <a:pt x="1600011" y="616403"/>
                </a:cubicBezTo>
                <a:cubicBezTo>
                  <a:pt x="1386307" y="616403"/>
                  <a:pt x="1172603" y="616403"/>
                  <a:pt x="958899" y="616403"/>
                </a:cubicBezTo>
                <a:close/>
                <a:moveTo>
                  <a:pt x="1398130" y="1074569"/>
                </a:moveTo>
                <a:cubicBezTo>
                  <a:pt x="1328999" y="1059541"/>
                  <a:pt x="1303250" y="1063048"/>
                  <a:pt x="1266581" y="1090600"/>
                </a:cubicBezTo>
                <a:cubicBezTo>
                  <a:pt x="1080830" y="1229763"/>
                  <a:pt x="845284" y="1234071"/>
                  <a:pt x="656127" y="1099216"/>
                </a:cubicBezTo>
                <a:cubicBezTo>
                  <a:pt x="622864" y="1075471"/>
                  <a:pt x="590002" y="1062046"/>
                  <a:pt x="549826" y="1066855"/>
                </a:cubicBezTo>
                <a:cubicBezTo>
                  <a:pt x="538805" y="1068157"/>
                  <a:pt x="523876" y="1062246"/>
                  <a:pt x="518166" y="1075070"/>
                </a:cubicBezTo>
                <a:cubicBezTo>
                  <a:pt x="512255" y="1088295"/>
                  <a:pt x="526081" y="1095409"/>
                  <a:pt x="533895" y="1103224"/>
                </a:cubicBezTo>
                <a:cubicBezTo>
                  <a:pt x="715238" y="1284166"/>
                  <a:pt x="988555" y="1329852"/>
                  <a:pt x="1217889" y="1216137"/>
                </a:cubicBezTo>
                <a:cubicBezTo>
                  <a:pt x="1286518" y="1182073"/>
                  <a:pt x="1347033" y="1136587"/>
                  <a:pt x="1398130" y="1074670"/>
                </a:cubicBezTo>
                <a:close/>
                <a:moveTo>
                  <a:pt x="183633" y="893126"/>
                </a:moveTo>
                <a:lnTo>
                  <a:pt x="181529" y="893126"/>
                </a:lnTo>
                <a:cubicBezTo>
                  <a:pt x="181529" y="839725"/>
                  <a:pt x="181529" y="786324"/>
                  <a:pt x="181529" y="732923"/>
                </a:cubicBezTo>
                <a:cubicBezTo>
                  <a:pt x="181529" y="715991"/>
                  <a:pt x="181629" y="698458"/>
                  <a:pt x="159988" y="693248"/>
                </a:cubicBezTo>
                <a:cubicBezTo>
                  <a:pt x="136845" y="687738"/>
                  <a:pt x="111697" y="683931"/>
                  <a:pt x="91960" y="697456"/>
                </a:cubicBezTo>
                <a:cubicBezTo>
                  <a:pt x="74427" y="709479"/>
                  <a:pt x="88052" y="729116"/>
                  <a:pt x="94765" y="742742"/>
                </a:cubicBezTo>
                <a:cubicBezTo>
                  <a:pt x="141453" y="837321"/>
                  <a:pt x="143758" y="930798"/>
                  <a:pt x="92160" y="1024274"/>
                </a:cubicBezTo>
                <a:cubicBezTo>
                  <a:pt x="90557" y="1027180"/>
                  <a:pt x="89555" y="1030486"/>
                  <a:pt x="88854" y="1033692"/>
                </a:cubicBezTo>
                <a:cubicBezTo>
                  <a:pt x="86750" y="1044613"/>
                  <a:pt x="76230" y="1059140"/>
                  <a:pt x="88653" y="1065753"/>
                </a:cubicBezTo>
                <a:cubicBezTo>
                  <a:pt x="114703" y="1079679"/>
                  <a:pt x="144058" y="1072966"/>
                  <a:pt x="171911" y="1070562"/>
                </a:cubicBezTo>
                <a:cubicBezTo>
                  <a:pt x="188342" y="1069159"/>
                  <a:pt x="184234" y="1055133"/>
                  <a:pt x="184034" y="1043210"/>
                </a:cubicBezTo>
                <a:cubicBezTo>
                  <a:pt x="183333" y="993216"/>
                  <a:pt x="183733" y="943121"/>
                  <a:pt x="183733" y="893126"/>
                </a:cubicBezTo>
                <a:close/>
                <a:moveTo>
                  <a:pt x="1730758" y="890922"/>
                </a:moveTo>
                <a:cubicBezTo>
                  <a:pt x="1729556" y="890922"/>
                  <a:pt x="1728354" y="890922"/>
                  <a:pt x="1727152" y="890922"/>
                </a:cubicBezTo>
                <a:cubicBezTo>
                  <a:pt x="1727152" y="944023"/>
                  <a:pt x="1727352" y="997123"/>
                  <a:pt x="1726851" y="1050223"/>
                </a:cubicBezTo>
                <a:cubicBezTo>
                  <a:pt x="1726851" y="1058038"/>
                  <a:pt x="1720840" y="1069159"/>
                  <a:pt x="1732462" y="1070361"/>
                </a:cubicBezTo>
                <a:cubicBezTo>
                  <a:pt x="1760214" y="1073167"/>
                  <a:pt x="1791373" y="1081382"/>
                  <a:pt x="1815018" y="1065352"/>
                </a:cubicBezTo>
                <a:cubicBezTo>
                  <a:pt x="1836058" y="1051125"/>
                  <a:pt x="1818024" y="1027280"/>
                  <a:pt x="1810209" y="1011350"/>
                </a:cubicBezTo>
                <a:cubicBezTo>
                  <a:pt x="1768129" y="924987"/>
                  <a:pt x="1764823" y="839725"/>
                  <a:pt x="1811110" y="754164"/>
                </a:cubicBezTo>
                <a:cubicBezTo>
                  <a:pt x="1811912" y="752761"/>
                  <a:pt x="1812513" y="751058"/>
                  <a:pt x="1812714" y="749455"/>
                </a:cubicBezTo>
                <a:cubicBezTo>
                  <a:pt x="1814918" y="732623"/>
                  <a:pt x="1833954" y="713687"/>
                  <a:pt x="1813815" y="699460"/>
                </a:cubicBezTo>
                <a:cubicBezTo>
                  <a:pt x="1795581" y="686536"/>
                  <a:pt x="1771836" y="690543"/>
                  <a:pt x="1750897" y="695853"/>
                </a:cubicBezTo>
                <a:cubicBezTo>
                  <a:pt x="1727051" y="701965"/>
                  <a:pt x="1730959" y="723606"/>
                  <a:pt x="1730758" y="741339"/>
                </a:cubicBezTo>
                <a:cubicBezTo>
                  <a:pt x="1730258" y="791234"/>
                  <a:pt x="1730558" y="841128"/>
                  <a:pt x="1730558" y="890922"/>
                </a:cubicBezTo>
                <a:close/>
                <a:moveTo>
                  <a:pt x="711832" y="540961"/>
                </a:moveTo>
                <a:cubicBezTo>
                  <a:pt x="748501" y="536853"/>
                  <a:pt x="772647" y="518919"/>
                  <a:pt x="771845" y="481147"/>
                </a:cubicBezTo>
                <a:cubicBezTo>
                  <a:pt x="771144" y="447283"/>
                  <a:pt x="751607" y="425442"/>
                  <a:pt x="715940" y="424039"/>
                </a:cubicBezTo>
                <a:cubicBezTo>
                  <a:pt x="678068" y="422537"/>
                  <a:pt x="654323" y="444178"/>
                  <a:pt x="653321" y="479745"/>
                </a:cubicBezTo>
                <a:cubicBezTo>
                  <a:pt x="652319" y="515312"/>
                  <a:pt x="676265" y="536151"/>
                  <a:pt x="711832" y="540961"/>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87" name="Google Shape;287;p31"/>
          <p:cNvSpPr/>
          <p:nvPr/>
        </p:nvSpPr>
        <p:spPr>
          <a:xfrm>
            <a:off x="745055" y="141280"/>
            <a:ext cx="191054" cy="142570"/>
          </a:xfrm>
          <a:custGeom>
            <a:avLst/>
            <a:gdLst/>
            <a:ahLst/>
            <a:cxnLst/>
            <a:rect l="l" t="t" r="r" b="b"/>
            <a:pathLst>
              <a:path w="489883" h="341486" extrusionOk="0">
                <a:moveTo>
                  <a:pt x="47475" y="115"/>
                </a:moveTo>
                <a:cubicBezTo>
                  <a:pt x="154477" y="17648"/>
                  <a:pt x="250759" y="61130"/>
                  <a:pt x="338024" y="124650"/>
                </a:cubicBezTo>
                <a:cubicBezTo>
                  <a:pt x="390723" y="163023"/>
                  <a:pt x="437512" y="207908"/>
                  <a:pt x="475283" y="261609"/>
                </a:cubicBezTo>
                <a:cubicBezTo>
                  <a:pt x="491314" y="284352"/>
                  <a:pt x="499429" y="305693"/>
                  <a:pt x="471276" y="325931"/>
                </a:cubicBezTo>
                <a:cubicBezTo>
                  <a:pt x="444826" y="344967"/>
                  <a:pt x="421983" y="350477"/>
                  <a:pt x="398739" y="319619"/>
                </a:cubicBezTo>
                <a:cubicBezTo>
                  <a:pt x="307867" y="198791"/>
                  <a:pt x="187339" y="124250"/>
                  <a:pt x="39560" y="93491"/>
                </a:cubicBezTo>
                <a:cubicBezTo>
                  <a:pt x="10304" y="87380"/>
                  <a:pt x="-3321" y="71149"/>
                  <a:pt x="686" y="40491"/>
                </a:cubicBezTo>
                <a:cubicBezTo>
                  <a:pt x="4393" y="12839"/>
                  <a:pt x="17818" y="-1989"/>
                  <a:pt x="47374" y="215"/>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88" name="Google Shape;288;p31"/>
          <p:cNvSpPr/>
          <p:nvPr/>
        </p:nvSpPr>
        <p:spPr>
          <a:xfrm>
            <a:off x="592447" y="458909"/>
            <a:ext cx="314161" cy="131905"/>
          </a:xfrm>
          <a:custGeom>
            <a:avLst/>
            <a:gdLst/>
            <a:ahLst/>
            <a:cxnLst/>
            <a:rect l="l" t="t" r="r" b="b"/>
            <a:pathLst>
              <a:path w="805542" h="315939" extrusionOk="0">
                <a:moveTo>
                  <a:pt x="408499" y="69773"/>
                </a:moveTo>
                <a:cubicBezTo>
                  <a:pt x="364716" y="69773"/>
                  <a:pt x="336563" y="70875"/>
                  <a:pt x="308610" y="69372"/>
                </a:cubicBezTo>
                <a:cubicBezTo>
                  <a:pt x="290776" y="68370"/>
                  <a:pt x="275447" y="58953"/>
                  <a:pt x="274245" y="39215"/>
                </a:cubicBezTo>
                <a:cubicBezTo>
                  <a:pt x="273043" y="18777"/>
                  <a:pt x="288272" y="9259"/>
                  <a:pt x="305905" y="7054"/>
                </a:cubicBezTo>
                <a:cubicBezTo>
                  <a:pt x="362311" y="41"/>
                  <a:pt x="419319" y="-1562"/>
                  <a:pt x="475325" y="7255"/>
                </a:cubicBezTo>
                <a:cubicBezTo>
                  <a:pt x="512796" y="13166"/>
                  <a:pt x="523216" y="44225"/>
                  <a:pt x="498068" y="80092"/>
                </a:cubicBezTo>
                <a:cubicBezTo>
                  <a:pt x="468412" y="122272"/>
                  <a:pt x="432845" y="160144"/>
                  <a:pt x="400584" y="200420"/>
                </a:cubicBezTo>
                <a:cubicBezTo>
                  <a:pt x="391968" y="211240"/>
                  <a:pt x="373332" y="220558"/>
                  <a:pt x="383351" y="237791"/>
                </a:cubicBezTo>
                <a:cubicBezTo>
                  <a:pt x="392368" y="253220"/>
                  <a:pt x="410603" y="248110"/>
                  <a:pt x="424830" y="245505"/>
                </a:cubicBezTo>
                <a:cubicBezTo>
                  <a:pt x="460096" y="238893"/>
                  <a:pt x="502477" y="269551"/>
                  <a:pt x="528225" y="242500"/>
                </a:cubicBezTo>
                <a:cubicBezTo>
                  <a:pt x="551770" y="217853"/>
                  <a:pt x="557581" y="176375"/>
                  <a:pt x="571307" y="142410"/>
                </a:cubicBezTo>
                <a:cubicBezTo>
                  <a:pt x="585634" y="106843"/>
                  <a:pt x="597657" y="70074"/>
                  <a:pt x="614989" y="36009"/>
                </a:cubicBezTo>
                <a:cubicBezTo>
                  <a:pt x="639035" y="-11280"/>
                  <a:pt x="688228" y="-12483"/>
                  <a:pt x="710370" y="35308"/>
                </a:cubicBezTo>
                <a:cubicBezTo>
                  <a:pt x="743933" y="107845"/>
                  <a:pt x="772287" y="182887"/>
                  <a:pt x="801542" y="257328"/>
                </a:cubicBezTo>
                <a:cubicBezTo>
                  <a:pt x="810459" y="279970"/>
                  <a:pt x="804848" y="301611"/>
                  <a:pt x="780903" y="312031"/>
                </a:cubicBezTo>
                <a:cubicBezTo>
                  <a:pt x="754954" y="323453"/>
                  <a:pt x="738322" y="308424"/>
                  <a:pt x="731209" y="285280"/>
                </a:cubicBezTo>
                <a:cubicBezTo>
                  <a:pt x="720088" y="249012"/>
                  <a:pt x="694640" y="243301"/>
                  <a:pt x="661477" y="243501"/>
                </a:cubicBezTo>
                <a:cubicBezTo>
                  <a:pt x="630118" y="243702"/>
                  <a:pt x="606473" y="249713"/>
                  <a:pt x="595552" y="283377"/>
                </a:cubicBezTo>
                <a:cubicBezTo>
                  <a:pt x="587137" y="309126"/>
                  <a:pt x="568301" y="322050"/>
                  <a:pt x="540949" y="309526"/>
                </a:cubicBezTo>
                <a:cubicBezTo>
                  <a:pt x="512095" y="296201"/>
                  <a:pt x="485745" y="314135"/>
                  <a:pt x="457692" y="313734"/>
                </a:cubicBezTo>
                <a:cubicBezTo>
                  <a:pt x="331253" y="312031"/>
                  <a:pt x="204714" y="313334"/>
                  <a:pt x="78275" y="312732"/>
                </a:cubicBezTo>
                <a:cubicBezTo>
                  <a:pt x="50522" y="312632"/>
                  <a:pt x="18061" y="316640"/>
                  <a:pt x="3834" y="284479"/>
                </a:cubicBezTo>
                <a:cubicBezTo>
                  <a:pt x="-9592" y="254122"/>
                  <a:pt x="15255" y="235386"/>
                  <a:pt x="31987" y="215148"/>
                </a:cubicBezTo>
                <a:cubicBezTo>
                  <a:pt x="57535" y="184289"/>
                  <a:pt x="83685" y="154032"/>
                  <a:pt x="108231" y="122372"/>
                </a:cubicBezTo>
                <a:cubicBezTo>
                  <a:pt x="117749" y="110149"/>
                  <a:pt x="139390" y="99629"/>
                  <a:pt x="129671" y="81495"/>
                </a:cubicBezTo>
                <a:cubicBezTo>
                  <a:pt x="120955" y="65064"/>
                  <a:pt x="99314" y="73881"/>
                  <a:pt x="83384" y="71576"/>
                </a:cubicBezTo>
                <a:cubicBezTo>
                  <a:pt x="70159" y="69673"/>
                  <a:pt x="56834" y="68571"/>
                  <a:pt x="43709" y="66367"/>
                </a:cubicBezTo>
                <a:cubicBezTo>
                  <a:pt x="26677" y="63461"/>
                  <a:pt x="16858" y="53242"/>
                  <a:pt x="17159" y="35508"/>
                </a:cubicBezTo>
                <a:cubicBezTo>
                  <a:pt x="17459" y="19879"/>
                  <a:pt x="27078" y="10361"/>
                  <a:pt x="41605" y="8257"/>
                </a:cubicBezTo>
                <a:cubicBezTo>
                  <a:pt x="101318" y="-460"/>
                  <a:pt x="161632" y="-2363"/>
                  <a:pt x="220744" y="8758"/>
                </a:cubicBezTo>
                <a:cubicBezTo>
                  <a:pt x="256812" y="15571"/>
                  <a:pt x="264226" y="48934"/>
                  <a:pt x="237977" y="83499"/>
                </a:cubicBezTo>
                <a:cubicBezTo>
                  <a:pt x="205816" y="125979"/>
                  <a:pt x="169948" y="165754"/>
                  <a:pt x="136184" y="207033"/>
                </a:cubicBezTo>
                <a:cubicBezTo>
                  <a:pt x="128169" y="216851"/>
                  <a:pt x="114343" y="226469"/>
                  <a:pt x="122759" y="241398"/>
                </a:cubicBezTo>
                <a:cubicBezTo>
                  <a:pt x="129471" y="253420"/>
                  <a:pt x="143798" y="247709"/>
                  <a:pt x="154919" y="249312"/>
                </a:cubicBezTo>
                <a:cubicBezTo>
                  <a:pt x="226455" y="259432"/>
                  <a:pt x="283763" y="240596"/>
                  <a:pt x="323939" y="175473"/>
                </a:cubicBezTo>
                <a:cubicBezTo>
                  <a:pt x="344578" y="142010"/>
                  <a:pt x="373132" y="113456"/>
                  <a:pt x="408399" y="69873"/>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89" name="Google Shape;289;p31"/>
          <p:cNvSpPr/>
          <p:nvPr/>
        </p:nvSpPr>
        <p:spPr>
          <a:xfrm>
            <a:off x="464309" y="458825"/>
            <a:ext cx="124767" cy="130757"/>
          </a:xfrm>
          <a:custGeom>
            <a:avLst/>
            <a:gdLst/>
            <a:ahLst/>
            <a:cxnLst/>
            <a:rect l="l" t="t" r="r" b="b"/>
            <a:pathLst>
              <a:path w="319916" h="313190" extrusionOk="0">
                <a:moveTo>
                  <a:pt x="245285" y="106442"/>
                </a:moveTo>
                <a:cubicBezTo>
                  <a:pt x="233363" y="172467"/>
                  <a:pt x="189981" y="200520"/>
                  <a:pt x="127963" y="201723"/>
                </a:cubicBezTo>
                <a:cubicBezTo>
                  <a:pt x="89791" y="202524"/>
                  <a:pt x="79071" y="219757"/>
                  <a:pt x="80173" y="254523"/>
                </a:cubicBezTo>
                <a:cubicBezTo>
                  <a:pt x="81075" y="282175"/>
                  <a:pt x="75965" y="311831"/>
                  <a:pt x="40197" y="312632"/>
                </a:cubicBezTo>
                <a:cubicBezTo>
                  <a:pt x="5632" y="313434"/>
                  <a:pt x="2326" y="283077"/>
                  <a:pt x="1524" y="258630"/>
                </a:cubicBezTo>
                <a:cubicBezTo>
                  <a:pt x="-580" y="191904"/>
                  <a:pt x="-79" y="125178"/>
                  <a:pt x="522" y="58452"/>
                </a:cubicBezTo>
                <a:cubicBezTo>
                  <a:pt x="723" y="37813"/>
                  <a:pt x="7135" y="19678"/>
                  <a:pt x="29277" y="10160"/>
                </a:cubicBezTo>
                <a:cubicBezTo>
                  <a:pt x="88188" y="-15087"/>
                  <a:pt x="193387" y="8858"/>
                  <a:pt x="235968" y="58352"/>
                </a:cubicBezTo>
                <a:cubicBezTo>
                  <a:pt x="249193" y="54043"/>
                  <a:pt x="244183" y="41720"/>
                  <a:pt x="246588" y="33004"/>
                </a:cubicBezTo>
                <a:cubicBezTo>
                  <a:pt x="251597" y="14669"/>
                  <a:pt x="262518" y="2947"/>
                  <a:pt x="281754" y="3548"/>
                </a:cubicBezTo>
                <a:cubicBezTo>
                  <a:pt x="302994" y="4249"/>
                  <a:pt x="318123" y="18276"/>
                  <a:pt x="318524" y="37913"/>
                </a:cubicBezTo>
                <a:cubicBezTo>
                  <a:pt x="320227" y="117864"/>
                  <a:pt x="320527" y="198016"/>
                  <a:pt x="318524" y="277967"/>
                </a:cubicBezTo>
                <a:cubicBezTo>
                  <a:pt x="318023" y="299407"/>
                  <a:pt x="301992" y="315438"/>
                  <a:pt x="277747" y="312933"/>
                </a:cubicBezTo>
                <a:cubicBezTo>
                  <a:pt x="253100" y="310428"/>
                  <a:pt x="245285" y="291893"/>
                  <a:pt x="245185" y="269852"/>
                </a:cubicBezTo>
                <a:cubicBezTo>
                  <a:pt x="244885" y="215449"/>
                  <a:pt x="245085" y="161046"/>
                  <a:pt x="245085" y="106543"/>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5"/>
                                        </p:tgtEl>
                                        <p:attrNameLst>
                                          <p:attrName>style.visibility</p:attrName>
                                        </p:attrNameLst>
                                      </p:cBhvr>
                                      <p:to>
                                        <p:strVal val="visible"/>
                                      </p:to>
                                    </p:set>
                                    <p:anim calcmode="lin" valueType="num">
                                      <p:cBhvr additive="base">
                                        <p:cTn id="7" dur="2000"/>
                                        <p:tgtEl>
                                          <p:spTgt spid="2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4"/>
        <p:cNvGrpSpPr/>
        <p:nvPr/>
      </p:nvGrpSpPr>
      <p:grpSpPr>
        <a:xfrm>
          <a:off x="0" y="0"/>
          <a:ext cx="0" cy="0"/>
          <a:chOff x="0" y="0"/>
          <a:chExt cx="0" cy="0"/>
        </a:xfrm>
      </p:grpSpPr>
      <p:sp>
        <p:nvSpPr>
          <p:cNvPr id="295" name="Google Shape;295;p32"/>
          <p:cNvSpPr/>
          <p:nvPr/>
        </p:nvSpPr>
        <p:spPr>
          <a:xfrm rot="5400000" flipH="1">
            <a:off x="-853338" y="1240636"/>
            <a:ext cx="6470700" cy="4764000"/>
          </a:xfrm>
          <a:prstGeom prst="triangle">
            <a:avLst>
              <a:gd name="adj" fmla="val 50000"/>
            </a:avLst>
          </a:prstGeom>
          <a:solidFill>
            <a:srgbClr val="F6B9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96" name="Google Shape;296;p32"/>
          <p:cNvSpPr txBox="1"/>
          <p:nvPr/>
        </p:nvSpPr>
        <p:spPr>
          <a:xfrm>
            <a:off x="3279225" y="590825"/>
            <a:ext cx="6306900" cy="861900"/>
          </a:xfrm>
          <a:prstGeom prst="rect">
            <a:avLst/>
          </a:prstGeom>
          <a:noFill/>
          <a:ln>
            <a:noFill/>
          </a:ln>
        </p:spPr>
        <p:txBody>
          <a:bodyPr spcFirstLastPara="1" wrap="square" lIns="48000" tIns="0" rIns="24000" bIns="0" anchor="t" anchorCtr="0">
            <a:spAutoFit/>
          </a:bodyPr>
          <a:lstStyle/>
          <a:p>
            <a:pPr marL="0" marR="0" lvl="0" indent="0" algn="ctr" rtl="0">
              <a:spcBef>
                <a:spcPts val="0"/>
              </a:spcBef>
              <a:spcAft>
                <a:spcPts val="0"/>
              </a:spcAft>
              <a:buNone/>
            </a:pPr>
            <a:r>
              <a:rPr lang="en-US" sz="5600">
                <a:solidFill>
                  <a:srgbClr val="990000"/>
                </a:solidFill>
                <a:latin typeface="Spectral ExtraBold"/>
                <a:ea typeface="Spectral ExtraBold"/>
                <a:cs typeface="Spectral ExtraBold"/>
                <a:sym typeface="Spectral ExtraBold"/>
              </a:rPr>
              <a:t>Metas </a:t>
            </a:r>
            <a:endParaRPr sz="5600" i="0" u="none" strike="noStrike" cap="none">
              <a:solidFill>
                <a:srgbClr val="990000"/>
              </a:solidFill>
              <a:latin typeface="Spectral ExtraBold"/>
              <a:ea typeface="Spectral ExtraBold"/>
              <a:cs typeface="Spectral ExtraBold"/>
              <a:sym typeface="Spectral ExtraBold"/>
            </a:endParaRPr>
          </a:p>
        </p:txBody>
      </p:sp>
      <p:grpSp>
        <p:nvGrpSpPr>
          <p:cNvPr id="297" name="Google Shape;297;p32"/>
          <p:cNvGrpSpPr/>
          <p:nvPr/>
        </p:nvGrpSpPr>
        <p:grpSpPr>
          <a:xfrm>
            <a:off x="7652265" y="1919593"/>
            <a:ext cx="5071269" cy="4959685"/>
            <a:chOff x="7602888" y="3079795"/>
            <a:chExt cx="3520981" cy="3443508"/>
          </a:xfrm>
        </p:grpSpPr>
        <p:sp>
          <p:nvSpPr>
            <p:cNvPr id="298" name="Google Shape;298;p32"/>
            <p:cNvSpPr/>
            <p:nvPr/>
          </p:nvSpPr>
          <p:spPr>
            <a:xfrm>
              <a:off x="8236029" y="3960678"/>
              <a:ext cx="2887840" cy="2556892"/>
            </a:xfrm>
            <a:custGeom>
              <a:avLst/>
              <a:gdLst/>
              <a:ahLst/>
              <a:cxnLst/>
              <a:rect l="l" t="t" r="r" b="b"/>
              <a:pathLst>
                <a:path w="2887840" h="2556892" extrusionOk="0">
                  <a:moveTo>
                    <a:pt x="2501286" y="1100528"/>
                  </a:moveTo>
                  <a:cubicBezTo>
                    <a:pt x="2503585" y="1125353"/>
                    <a:pt x="2496229" y="1152936"/>
                    <a:pt x="2492092" y="1180518"/>
                  </a:cubicBezTo>
                  <a:cubicBezTo>
                    <a:pt x="2483894" y="1219593"/>
                    <a:pt x="2453016" y="1315367"/>
                    <a:pt x="2452097" y="1334981"/>
                  </a:cubicBezTo>
                  <a:cubicBezTo>
                    <a:pt x="2457767" y="1345478"/>
                    <a:pt x="2517146" y="1277824"/>
                    <a:pt x="2526110" y="1243499"/>
                  </a:cubicBezTo>
                  <a:cubicBezTo>
                    <a:pt x="2521513" y="1204883"/>
                    <a:pt x="2511860" y="1167187"/>
                    <a:pt x="2505883" y="1129031"/>
                  </a:cubicBezTo>
                  <a:cubicBezTo>
                    <a:pt x="2504044" y="1118917"/>
                    <a:pt x="2502665" y="1108803"/>
                    <a:pt x="2501286" y="1100528"/>
                  </a:cubicBezTo>
                  <a:close/>
                  <a:moveTo>
                    <a:pt x="2086941" y="0"/>
                  </a:moveTo>
                  <a:cubicBezTo>
                    <a:pt x="2112225" y="34478"/>
                    <a:pt x="2120647" y="62502"/>
                    <a:pt x="2145931" y="92843"/>
                  </a:cubicBezTo>
                  <a:cubicBezTo>
                    <a:pt x="2145858" y="93819"/>
                    <a:pt x="2145784" y="94796"/>
                    <a:pt x="2145711" y="95772"/>
                  </a:cubicBezTo>
                  <a:lnTo>
                    <a:pt x="2342226" y="146169"/>
                  </a:lnTo>
                  <a:cubicBezTo>
                    <a:pt x="2401299" y="164557"/>
                    <a:pt x="2455315" y="186164"/>
                    <a:pt x="2509101" y="214666"/>
                  </a:cubicBezTo>
                  <a:cubicBezTo>
                    <a:pt x="2551854" y="237192"/>
                    <a:pt x="2590470" y="264774"/>
                    <a:pt x="2625868" y="296494"/>
                  </a:cubicBezTo>
                  <a:cubicBezTo>
                    <a:pt x="2652991" y="320399"/>
                    <a:pt x="2673678" y="350740"/>
                    <a:pt x="2692066" y="382460"/>
                  </a:cubicBezTo>
                  <a:cubicBezTo>
                    <a:pt x="2706317" y="407285"/>
                    <a:pt x="2719649" y="432569"/>
                    <a:pt x="2730222" y="459692"/>
                  </a:cubicBezTo>
                  <a:cubicBezTo>
                    <a:pt x="2743094" y="492791"/>
                    <a:pt x="2751829" y="527269"/>
                    <a:pt x="2761023" y="561747"/>
                  </a:cubicBezTo>
                  <a:cubicBezTo>
                    <a:pt x="2770217" y="596226"/>
                    <a:pt x="2777572" y="631164"/>
                    <a:pt x="2784008" y="666102"/>
                  </a:cubicBezTo>
                  <a:cubicBezTo>
                    <a:pt x="2795347" y="728853"/>
                    <a:pt x="2817721" y="862246"/>
                    <a:pt x="2829060" y="938251"/>
                  </a:cubicBezTo>
                  <a:cubicBezTo>
                    <a:pt x="2844997" y="1053102"/>
                    <a:pt x="2870127" y="1274146"/>
                    <a:pt x="2879628" y="1355208"/>
                  </a:cubicBezTo>
                  <a:cubicBezTo>
                    <a:pt x="2881467" y="1378194"/>
                    <a:pt x="2884225" y="1401179"/>
                    <a:pt x="2886064" y="1424625"/>
                  </a:cubicBezTo>
                  <a:cubicBezTo>
                    <a:pt x="2886983" y="1435658"/>
                    <a:pt x="2893905" y="1425846"/>
                    <a:pt x="2872273" y="1444852"/>
                  </a:cubicBezTo>
                  <a:cubicBezTo>
                    <a:pt x="2792625" y="1514831"/>
                    <a:pt x="2558423" y="1615120"/>
                    <a:pt x="2447500" y="1641608"/>
                  </a:cubicBezTo>
                  <a:cubicBezTo>
                    <a:pt x="2444282" y="1688958"/>
                    <a:pt x="2445201" y="1736308"/>
                    <a:pt x="2446581" y="1783659"/>
                  </a:cubicBezTo>
                  <a:cubicBezTo>
                    <a:pt x="2449339" y="1898127"/>
                    <a:pt x="2449799" y="2013054"/>
                    <a:pt x="2451178" y="2127522"/>
                  </a:cubicBezTo>
                  <a:cubicBezTo>
                    <a:pt x="2453017" y="2270492"/>
                    <a:pt x="2455315" y="2413922"/>
                    <a:pt x="2457614" y="2556892"/>
                  </a:cubicBezTo>
                  <a:lnTo>
                    <a:pt x="1261906" y="2556892"/>
                  </a:lnTo>
                  <a:cubicBezTo>
                    <a:pt x="1266043" y="2470926"/>
                    <a:pt x="1274318" y="2385420"/>
                    <a:pt x="1281674" y="2299914"/>
                  </a:cubicBezTo>
                  <a:cubicBezTo>
                    <a:pt x="1287650" y="2227739"/>
                    <a:pt x="1298223" y="2155565"/>
                    <a:pt x="1306498" y="2083390"/>
                  </a:cubicBezTo>
                  <a:cubicBezTo>
                    <a:pt x="1312474" y="2030983"/>
                    <a:pt x="1321668" y="1979036"/>
                    <a:pt x="1330403" y="1927088"/>
                  </a:cubicBezTo>
                  <a:cubicBezTo>
                    <a:pt x="1341896" y="1857212"/>
                    <a:pt x="1354308" y="1787336"/>
                    <a:pt x="1372696" y="1718839"/>
                  </a:cubicBezTo>
                  <a:cubicBezTo>
                    <a:pt x="1381891" y="1685281"/>
                    <a:pt x="1394762" y="1652181"/>
                    <a:pt x="1406255" y="1619082"/>
                  </a:cubicBezTo>
                  <a:cubicBezTo>
                    <a:pt x="1409473" y="1609888"/>
                    <a:pt x="1413151" y="1600694"/>
                    <a:pt x="1413611" y="1591040"/>
                  </a:cubicBezTo>
                  <a:cubicBezTo>
                    <a:pt x="1399130" y="1523309"/>
                    <a:pt x="1338908" y="1293377"/>
                    <a:pt x="1319370" y="1212698"/>
                  </a:cubicBezTo>
                  <a:cubicBezTo>
                    <a:pt x="1298377" y="1128648"/>
                    <a:pt x="1309837" y="1152574"/>
                    <a:pt x="1287650" y="1086737"/>
                  </a:cubicBezTo>
                  <a:cubicBezTo>
                    <a:pt x="1255470" y="1108343"/>
                    <a:pt x="1180690" y="1272383"/>
                    <a:pt x="1126291" y="1342336"/>
                  </a:cubicBezTo>
                  <a:cubicBezTo>
                    <a:pt x="1071892" y="1412289"/>
                    <a:pt x="1021477" y="1457494"/>
                    <a:pt x="961255" y="1506453"/>
                  </a:cubicBezTo>
                  <a:cubicBezTo>
                    <a:pt x="901033" y="1555412"/>
                    <a:pt x="842880" y="1594947"/>
                    <a:pt x="764959" y="1636091"/>
                  </a:cubicBezTo>
                  <a:cubicBezTo>
                    <a:pt x="687038" y="1677235"/>
                    <a:pt x="575941" y="1727421"/>
                    <a:pt x="493729" y="1753318"/>
                  </a:cubicBezTo>
                  <a:cubicBezTo>
                    <a:pt x="411517" y="1779215"/>
                    <a:pt x="340517" y="1788699"/>
                    <a:pt x="271689" y="1791474"/>
                  </a:cubicBezTo>
                  <a:cubicBezTo>
                    <a:pt x="193046" y="1794645"/>
                    <a:pt x="184572" y="1800678"/>
                    <a:pt x="81829" y="1787336"/>
                  </a:cubicBezTo>
                  <a:cubicBezTo>
                    <a:pt x="64513" y="1751862"/>
                    <a:pt x="5747" y="1627356"/>
                    <a:pt x="0" y="1591499"/>
                  </a:cubicBezTo>
                  <a:cubicBezTo>
                    <a:pt x="12412" y="1576329"/>
                    <a:pt x="31260" y="1577249"/>
                    <a:pt x="47350" y="1572192"/>
                  </a:cubicBezTo>
                  <a:cubicBezTo>
                    <a:pt x="134695" y="1545069"/>
                    <a:pt x="222040" y="1518865"/>
                    <a:pt x="307087" y="1484387"/>
                  </a:cubicBezTo>
                  <a:cubicBezTo>
                    <a:pt x="368688" y="1462091"/>
                    <a:pt x="372213" y="1460865"/>
                    <a:pt x="416958" y="1438416"/>
                  </a:cubicBezTo>
                  <a:cubicBezTo>
                    <a:pt x="461703" y="1415967"/>
                    <a:pt x="524530" y="1382331"/>
                    <a:pt x="575558" y="1349692"/>
                  </a:cubicBezTo>
                  <a:cubicBezTo>
                    <a:pt x="645434" y="1305100"/>
                    <a:pt x="714391" y="1259588"/>
                    <a:pt x="782428" y="1212698"/>
                  </a:cubicBezTo>
                  <a:cubicBezTo>
                    <a:pt x="807252" y="1195689"/>
                    <a:pt x="820584" y="1172703"/>
                    <a:pt x="834835" y="1149718"/>
                  </a:cubicBezTo>
                  <a:cubicBezTo>
                    <a:pt x="871535" y="1085895"/>
                    <a:pt x="950988" y="944304"/>
                    <a:pt x="1002629" y="829759"/>
                  </a:cubicBezTo>
                  <a:cubicBezTo>
                    <a:pt x="1054270" y="715214"/>
                    <a:pt x="1113100" y="581094"/>
                    <a:pt x="1144680" y="462450"/>
                  </a:cubicBezTo>
                  <a:cubicBezTo>
                    <a:pt x="1158471" y="405906"/>
                    <a:pt x="1188812" y="361773"/>
                    <a:pt x="1237082" y="327755"/>
                  </a:cubicBezTo>
                  <a:cubicBezTo>
                    <a:pt x="1287190" y="292357"/>
                    <a:pt x="1343734" y="271210"/>
                    <a:pt x="1397521" y="243628"/>
                  </a:cubicBezTo>
                  <a:cubicBezTo>
                    <a:pt x="1444411" y="219263"/>
                    <a:pt x="1493140" y="198576"/>
                    <a:pt x="1537732" y="170074"/>
                  </a:cubicBezTo>
                  <a:cubicBezTo>
                    <a:pt x="1557040" y="157662"/>
                    <a:pt x="1576808" y="145709"/>
                    <a:pt x="1592898" y="129160"/>
                  </a:cubicBezTo>
                  <a:cubicBezTo>
                    <a:pt x="1617153" y="106774"/>
                    <a:pt x="1662455" y="64053"/>
                    <a:pt x="1683262" y="35759"/>
                  </a:cubicBezTo>
                  <a:cubicBezTo>
                    <a:pt x="1706567" y="67425"/>
                    <a:pt x="1739589" y="109380"/>
                    <a:pt x="1777702" y="139274"/>
                  </a:cubicBezTo>
                  <a:cubicBezTo>
                    <a:pt x="1815815" y="169168"/>
                    <a:pt x="1865507" y="193060"/>
                    <a:pt x="1911938" y="215126"/>
                  </a:cubicBezTo>
                  <a:lnTo>
                    <a:pt x="1955706" y="233819"/>
                  </a:lnTo>
                  <a:lnTo>
                    <a:pt x="2019050" y="186624"/>
                  </a:lnTo>
                  <a:cubicBezTo>
                    <a:pt x="2045714" y="159501"/>
                    <a:pt x="2065021" y="127321"/>
                    <a:pt x="2082031" y="93762"/>
                  </a:cubicBezTo>
                  <a:cubicBezTo>
                    <a:pt x="2092758" y="60893"/>
                    <a:pt x="2076291" y="153"/>
                    <a:pt x="2086941" y="0"/>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99" name="Google Shape;299;p32"/>
            <p:cNvSpPr/>
            <p:nvPr/>
          </p:nvSpPr>
          <p:spPr>
            <a:xfrm>
              <a:off x="9497016" y="4025235"/>
              <a:ext cx="1206042" cy="2498068"/>
            </a:xfrm>
            <a:custGeom>
              <a:avLst/>
              <a:gdLst/>
              <a:ahLst/>
              <a:cxnLst/>
              <a:rect l="l" t="t" r="r" b="b"/>
              <a:pathLst>
                <a:path w="1206042" h="2498068" extrusionOk="0">
                  <a:moveTo>
                    <a:pt x="883564" y="35398"/>
                  </a:moveTo>
                  <a:cubicBezTo>
                    <a:pt x="901585" y="18390"/>
                    <a:pt x="915124" y="31617"/>
                    <a:pt x="933172" y="46811"/>
                  </a:cubicBezTo>
                  <a:cubicBezTo>
                    <a:pt x="972236" y="79698"/>
                    <a:pt x="1009824" y="174831"/>
                    <a:pt x="1051818" y="291457"/>
                  </a:cubicBezTo>
                  <a:cubicBezTo>
                    <a:pt x="1093812" y="408083"/>
                    <a:pt x="1161229" y="588889"/>
                    <a:pt x="1185134" y="746570"/>
                  </a:cubicBezTo>
                  <a:cubicBezTo>
                    <a:pt x="1204902" y="876209"/>
                    <a:pt x="1207660" y="1006766"/>
                    <a:pt x="1205361" y="1137324"/>
                  </a:cubicBezTo>
                  <a:cubicBezTo>
                    <a:pt x="1187949" y="1381624"/>
                    <a:pt x="1189042" y="1427404"/>
                    <a:pt x="1185594" y="1582784"/>
                  </a:cubicBezTo>
                  <a:cubicBezTo>
                    <a:pt x="1182376" y="1630134"/>
                    <a:pt x="1183755" y="1677484"/>
                    <a:pt x="1184675" y="1724835"/>
                  </a:cubicBezTo>
                  <a:cubicBezTo>
                    <a:pt x="1186361" y="1877382"/>
                    <a:pt x="1220767" y="2284252"/>
                    <a:pt x="1195708" y="2498068"/>
                  </a:cubicBezTo>
                  <a:lnTo>
                    <a:pt x="0" y="2498068"/>
                  </a:lnTo>
                  <a:cubicBezTo>
                    <a:pt x="3678" y="2412102"/>
                    <a:pt x="12412" y="2326596"/>
                    <a:pt x="19768" y="2241090"/>
                  </a:cubicBezTo>
                  <a:cubicBezTo>
                    <a:pt x="25744" y="2168455"/>
                    <a:pt x="36317" y="2096741"/>
                    <a:pt x="44592" y="2024566"/>
                  </a:cubicBezTo>
                  <a:cubicBezTo>
                    <a:pt x="50568" y="1972159"/>
                    <a:pt x="59762" y="1920212"/>
                    <a:pt x="68497" y="1868264"/>
                  </a:cubicBezTo>
                  <a:cubicBezTo>
                    <a:pt x="79990" y="1798388"/>
                    <a:pt x="92402" y="1728512"/>
                    <a:pt x="110790" y="1660015"/>
                  </a:cubicBezTo>
                  <a:cubicBezTo>
                    <a:pt x="119985" y="1625997"/>
                    <a:pt x="132856" y="1593357"/>
                    <a:pt x="144349" y="1560258"/>
                  </a:cubicBezTo>
                  <a:cubicBezTo>
                    <a:pt x="163350" y="1488773"/>
                    <a:pt x="204648" y="1334540"/>
                    <a:pt x="224799" y="1231105"/>
                  </a:cubicBezTo>
                  <a:cubicBezTo>
                    <a:pt x="248474" y="1097406"/>
                    <a:pt x="270310" y="898121"/>
                    <a:pt x="286400" y="758063"/>
                  </a:cubicBezTo>
                  <a:cubicBezTo>
                    <a:pt x="295747" y="666581"/>
                    <a:pt x="314289" y="496411"/>
                    <a:pt x="321338" y="390754"/>
                  </a:cubicBezTo>
                  <a:cubicBezTo>
                    <a:pt x="324556" y="323636"/>
                    <a:pt x="326931" y="177525"/>
                    <a:pt x="328693" y="124122"/>
                  </a:cubicBezTo>
                  <a:cubicBezTo>
                    <a:pt x="327774" y="106193"/>
                    <a:pt x="324096" y="87805"/>
                    <a:pt x="331911" y="70336"/>
                  </a:cubicBezTo>
                  <a:cubicBezTo>
                    <a:pt x="355816" y="48729"/>
                    <a:pt x="377423" y="25284"/>
                    <a:pt x="397650" y="0"/>
                  </a:cubicBezTo>
                  <a:cubicBezTo>
                    <a:pt x="411518" y="30877"/>
                    <a:pt x="410982" y="161129"/>
                    <a:pt x="415119" y="255599"/>
                  </a:cubicBezTo>
                  <a:cubicBezTo>
                    <a:pt x="419639" y="366313"/>
                    <a:pt x="426063" y="592895"/>
                    <a:pt x="424773" y="664282"/>
                  </a:cubicBezTo>
                  <a:cubicBezTo>
                    <a:pt x="424298" y="690566"/>
                    <a:pt x="423521" y="683437"/>
                    <a:pt x="442242" y="683130"/>
                  </a:cubicBezTo>
                  <a:cubicBezTo>
                    <a:pt x="545894" y="681430"/>
                    <a:pt x="943136" y="662213"/>
                    <a:pt x="1046761" y="662443"/>
                  </a:cubicBezTo>
                  <a:cubicBezTo>
                    <a:pt x="1075168" y="662506"/>
                    <a:pt x="1068828" y="660145"/>
                    <a:pt x="1062392" y="638538"/>
                  </a:cubicBezTo>
                  <a:cubicBezTo>
                    <a:pt x="1015206" y="306680"/>
                    <a:pt x="908015" y="134852"/>
                    <a:pt x="883564" y="35398"/>
                  </a:cubicBez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300" name="Google Shape;300;p32"/>
            <p:cNvSpPr/>
            <p:nvPr/>
          </p:nvSpPr>
          <p:spPr>
            <a:xfrm>
              <a:off x="9764769" y="3251604"/>
              <a:ext cx="621373" cy="950116"/>
            </a:xfrm>
            <a:custGeom>
              <a:avLst/>
              <a:gdLst/>
              <a:ahLst/>
              <a:cxnLst/>
              <a:rect l="l" t="t" r="r" b="b"/>
              <a:pathLst>
                <a:path w="621373" h="950116" extrusionOk="0">
                  <a:moveTo>
                    <a:pt x="564782" y="229578"/>
                  </a:moveTo>
                  <a:cubicBezTo>
                    <a:pt x="572137" y="222682"/>
                    <a:pt x="578573" y="212109"/>
                    <a:pt x="590526" y="217166"/>
                  </a:cubicBezTo>
                  <a:cubicBezTo>
                    <a:pt x="602018" y="222222"/>
                    <a:pt x="606616" y="232796"/>
                    <a:pt x="610294" y="246127"/>
                  </a:cubicBezTo>
                  <a:cubicBezTo>
                    <a:pt x="617189" y="271412"/>
                    <a:pt x="620867" y="297155"/>
                    <a:pt x="621326" y="321980"/>
                  </a:cubicBezTo>
                  <a:cubicBezTo>
                    <a:pt x="621786" y="357377"/>
                    <a:pt x="619028" y="393695"/>
                    <a:pt x="608914" y="428173"/>
                  </a:cubicBezTo>
                  <a:cubicBezTo>
                    <a:pt x="605696" y="438746"/>
                    <a:pt x="592058" y="438057"/>
                    <a:pt x="586388" y="448400"/>
                  </a:cubicBezTo>
                  <a:cubicBezTo>
                    <a:pt x="580718" y="458743"/>
                    <a:pt x="579187" y="466099"/>
                    <a:pt x="574896" y="490234"/>
                  </a:cubicBezTo>
                  <a:cubicBezTo>
                    <a:pt x="575355" y="525172"/>
                    <a:pt x="580908" y="549665"/>
                    <a:pt x="560645" y="593209"/>
                  </a:cubicBezTo>
                  <a:cubicBezTo>
                    <a:pt x="558806" y="602863"/>
                    <a:pt x="548233" y="608839"/>
                    <a:pt x="545015" y="618953"/>
                  </a:cubicBezTo>
                  <a:cubicBezTo>
                    <a:pt x="532357" y="658254"/>
                    <a:pt x="554445" y="697432"/>
                    <a:pt x="556130" y="728999"/>
                  </a:cubicBezTo>
                  <a:cubicBezTo>
                    <a:pt x="568083" y="747847"/>
                    <a:pt x="563863" y="790425"/>
                    <a:pt x="555128" y="808354"/>
                  </a:cubicBezTo>
                  <a:cubicBezTo>
                    <a:pt x="530763" y="859382"/>
                    <a:pt x="519094" y="899670"/>
                    <a:pt x="465603" y="935693"/>
                  </a:cubicBezTo>
                  <a:cubicBezTo>
                    <a:pt x="444533" y="958755"/>
                    <a:pt x="412781" y="947416"/>
                    <a:pt x="402514" y="946727"/>
                  </a:cubicBezTo>
                  <a:cubicBezTo>
                    <a:pt x="369798" y="933778"/>
                    <a:pt x="293554" y="889799"/>
                    <a:pt x="252638" y="858002"/>
                  </a:cubicBezTo>
                  <a:cubicBezTo>
                    <a:pt x="211722" y="826205"/>
                    <a:pt x="176403" y="788969"/>
                    <a:pt x="157019" y="755947"/>
                  </a:cubicBezTo>
                  <a:cubicBezTo>
                    <a:pt x="145526" y="725146"/>
                    <a:pt x="156559" y="688829"/>
                    <a:pt x="136332" y="659867"/>
                  </a:cubicBezTo>
                  <a:cubicBezTo>
                    <a:pt x="113346" y="626768"/>
                    <a:pt x="103232" y="589531"/>
                    <a:pt x="94958" y="550916"/>
                  </a:cubicBezTo>
                  <a:cubicBezTo>
                    <a:pt x="93119" y="542181"/>
                    <a:pt x="87602" y="536665"/>
                    <a:pt x="78408" y="537124"/>
                  </a:cubicBezTo>
                  <a:cubicBezTo>
                    <a:pt x="65996" y="537584"/>
                    <a:pt x="60939" y="529769"/>
                    <a:pt x="53124" y="521494"/>
                  </a:cubicBezTo>
                  <a:cubicBezTo>
                    <a:pt x="27840" y="496210"/>
                    <a:pt x="25541" y="460812"/>
                    <a:pt x="8992" y="431391"/>
                  </a:cubicBezTo>
                  <a:cubicBezTo>
                    <a:pt x="411" y="407486"/>
                    <a:pt x="-1888" y="395993"/>
                    <a:pt x="1636" y="378064"/>
                  </a:cubicBezTo>
                  <a:cubicBezTo>
                    <a:pt x="-5719" y="362434"/>
                    <a:pt x="13129" y="329335"/>
                    <a:pt x="30138" y="323819"/>
                  </a:cubicBezTo>
                  <a:cubicBezTo>
                    <a:pt x="52205" y="330254"/>
                    <a:pt x="50825" y="351401"/>
                    <a:pt x="56802" y="363813"/>
                  </a:cubicBezTo>
                  <a:cubicBezTo>
                    <a:pt x="54963" y="295316"/>
                    <a:pt x="42551" y="223602"/>
                    <a:pt x="54043" y="150967"/>
                  </a:cubicBezTo>
                  <a:cubicBezTo>
                    <a:pt x="63238" y="93963"/>
                    <a:pt x="82545" y="75575"/>
                    <a:pt x="139550" y="82470"/>
                  </a:cubicBezTo>
                  <a:cubicBezTo>
                    <a:pt x="185980" y="88447"/>
                    <a:pt x="226895" y="75575"/>
                    <a:pt x="266430" y="52130"/>
                  </a:cubicBezTo>
                  <a:cubicBezTo>
                    <a:pt x="296771" y="34201"/>
                    <a:pt x="326652" y="15353"/>
                    <a:pt x="360670" y="4320"/>
                  </a:cubicBezTo>
                  <a:cubicBezTo>
                    <a:pt x="391011" y="-5334"/>
                    <a:pt x="416755" y="1561"/>
                    <a:pt x="440201" y="21329"/>
                  </a:cubicBezTo>
                  <a:cubicBezTo>
                    <a:pt x="462267" y="40177"/>
                    <a:pt x="477897" y="64082"/>
                    <a:pt x="490309" y="89826"/>
                  </a:cubicBezTo>
                  <a:cubicBezTo>
                    <a:pt x="516053" y="144072"/>
                    <a:pt x="536280" y="200156"/>
                    <a:pt x="549612" y="258540"/>
                  </a:cubicBezTo>
                  <a:cubicBezTo>
                    <a:pt x="553289" y="250265"/>
                    <a:pt x="551450" y="236014"/>
                    <a:pt x="564782" y="229578"/>
                  </a:cubicBezTo>
                  <a:close/>
                </a:path>
              </a:pathLst>
            </a:custGeom>
            <a:solidFill>
              <a:srgbClr val="E691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301" name="Google Shape;301;p32"/>
            <p:cNvSpPr/>
            <p:nvPr/>
          </p:nvSpPr>
          <p:spPr>
            <a:xfrm>
              <a:off x="7602888" y="5488731"/>
              <a:ext cx="707619" cy="322803"/>
            </a:xfrm>
            <a:custGeom>
              <a:avLst/>
              <a:gdLst/>
              <a:ahLst/>
              <a:cxnLst/>
              <a:rect l="l" t="t" r="r" b="b"/>
              <a:pathLst>
                <a:path w="707619" h="322803" extrusionOk="0">
                  <a:moveTo>
                    <a:pt x="633141" y="62528"/>
                  </a:moveTo>
                  <a:cubicBezTo>
                    <a:pt x="653215" y="95321"/>
                    <a:pt x="708227" y="212317"/>
                    <a:pt x="707614" y="245493"/>
                  </a:cubicBezTo>
                  <a:cubicBezTo>
                    <a:pt x="700412" y="263115"/>
                    <a:pt x="655668" y="254841"/>
                    <a:pt x="629464" y="261583"/>
                  </a:cubicBezTo>
                  <a:cubicBezTo>
                    <a:pt x="598203" y="253768"/>
                    <a:pt x="576137" y="275834"/>
                    <a:pt x="550393" y="285947"/>
                  </a:cubicBezTo>
                  <a:cubicBezTo>
                    <a:pt x="511778" y="301118"/>
                    <a:pt x="472242" y="311231"/>
                    <a:pt x="430409" y="317208"/>
                  </a:cubicBezTo>
                  <a:cubicBezTo>
                    <a:pt x="385357" y="323644"/>
                    <a:pt x="340765" y="321345"/>
                    <a:pt x="296173" y="322724"/>
                  </a:cubicBezTo>
                  <a:cubicBezTo>
                    <a:pt x="267212" y="323644"/>
                    <a:pt x="239169" y="316288"/>
                    <a:pt x="210207" y="313990"/>
                  </a:cubicBezTo>
                  <a:cubicBezTo>
                    <a:pt x="160099" y="309852"/>
                    <a:pt x="111370" y="295601"/>
                    <a:pt x="63560" y="280431"/>
                  </a:cubicBezTo>
                  <a:cubicBezTo>
                    <a:pt x="43792" y="273995"/>
                    <a:pt x="25863" y="260203"/>
                    <a:pt x="7935" y="248711"/>
                  </a:cubicBezTo>
                  <a:cubicBezTo>
                    <a:pt x="-800" y="242734"/>
                    <a:pt x="-1260" y="233081"/>
                    <a:pt x="1499" y="222507"/>
                  </a:cubicBezTo>
                  <a:cubicBezTo>
                    <a:pt x="4257" y="211934"/>
                    <a:pt x="12072" y="214692"/>
                    <a:pt x="18508" y="212853"/>
                  </a:cubicBezTo>
                  <a:cubicBezTo>
                    <a:pt x="70915" y="199522"/>
                    <a:pt x="125621" y="201820"/>
                    <a:pt x="178028" y="191707"/>
                  </a:cubicBezTo>
                  <a:cubicBezTo>
                    <a:pt x="212966" y="184811"/>
                    <a:pt x="245605" y="170100"/>
                    <a:pt x="276865" y="152171"/>
                  </a:cubicBezTo>
                  <a:lnTo>
                    <a:pt x="374784" y="95627"/>
                  </a:lnTo>
                  <a:cubicBezTo>
                    <a:pt x="378462" y="93328"/>
                    <a:pt x="381220" y="89651"/>
                    <a:pt x="383518" y="82755"/>
                  </a:cubicBezTo>
                  <a:cubicBezTo>
                    <a:pt x="372026" y="82755"/>
                    <a:pt x="360073" y="84134"/>
                    <a:pt x="348580" y="82296"/>
                  </a:cubicBezTo>
                  <a:cubicBezTo>
                    <a:pt x="317780" y="77239"/>
                    <a:pt x="286060" y="74021"/>
                    <a:pt x="256638" y="62988"/>
                  </a:cubicBezTo>
                  <a:cubicBezTo>
                    <a:pt x="246065" y="58850"/>
                    <a:pt x="238250" y="51495"/>
                    <a:pt x="231354" y="43680"/>
                  </a:cubicBezTo>
                  <a:cubicBezTo>
                    <a:pt x="214804" y="24372"/>
                    <a:pt x="220781" y="5064"/>
                    <a:pt x="246065" y="2306"/>
                  </a:cubicBezTo>
                  <a:cubicBezTo>
                    <a:pt x="267212" y="7"/>
                    <a:pt x="289278" y="-2751"/>
                    <a:pt x="310424" y="5983"/>
                  </a:cubicBezTo>
                  <a:cubicBezTo>
                    <a:pt x="313642" y="7363"/>
                    <a:pt x="316860" y="7363"/>
                    <a:pt x="320538" y="7822"/>
                  </a:cubicBezTo>
                  <a:cubicBezTo>
                    <a:pt x="374784" y="17017"/>
                    <a:pt x="429489" y="16557"/>
                    <a:pt x="483735" y="14258"/>
                  </a:cubicBezTo>
                  <a:cubicBezTo>
                    <a:pt x="523730" y="12420"/>
                    <a:pt x="556370" y="27590"/>
                    <a:pt x="587170" y="48736"/>
                  </a:cubicBezTo>
                  <a:cubicBezTo>
                    <a:pt x="601881" y="57931"/>
                    <a:pt x="616132" y="63907"/>
                    <a:pt x="633141" y="62528"/>
                  </a:cubicBezTo>
                  <a:close/>
                </a:path>
              </a:pathLst>
            </a:custGeom>
            <a:solidFill>
              <a:srgbClr val="E691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302" name="Google Shape;302;p32"/>
            <p:cNvSpPr/>
            <p:nvPr/>
          </p:nvSpPr>
          <p:spPr>
            <a:xfrm>
              <a:off x="9767372" y="3079795"/>
              <a:ext cx="562182" cy="563665"/>
            </a:xfrm>
            <a:custGeom>
              <a:avLst/>
              <a:gdLst/>
              <a:ahLst/>
              <a:cxnLst/>
              <a:rect l="l" t="t" r="r" b="b"/>
              <a:pathLst>
                <a:path w="562182" h="563665" extrusionOk="0">
                  <a:moveTo>
                    <a:pt x="562182" y="401387"/>
                  </a:moveTo>
                  <a:cubicBezTo>
                    <a:pt x="555745" y="418396"/>
                    <a:pt x="549769" y="435865"/>
                    <a:pt x="549769" y="454713"/>
                  </a:cubicBezTo>
                  <a:cubicBezTo>
                    <a:pt x="541035" y="440922"/>
                    <a:pt x="539656" y="424832"/>
                    <a:pt x="535058" y="409662"/>
                  </a:cubicBezTo>
                  <a:cubicBezTo>
                    <a:pt x="516210" y="346681"/>
                    <a:pt x="496903" y="284620"/>
                    <a:pt x="460126" y="229455"/>
                  </a:cubicBezTo>
                  <a:cubicBezTo>
                    <a:pt x="423349" y="175209"/>
                    <a:pt x="383354" y="165555"/>
                    <a:pt x="325430" y="197735"/>
                  </a:cubicBezTo>
                  <a:cubicBezTo>
                    <a:pt x="302445" y="210607"/>
                    <a:pt x="279459" y="223019"/>
                    <a:pt x="257393" y="236810"/>
                  </a:cubicBezTo>
                  <a:cubicBezTo>
                    <a:pt x="221996" y="258417"/>
                    <a:pt x="183840" y="265772"/>
                    <a:pt x="142925" y="262554"/>
                  </a:cubicBezTo>
                  <a:cubicBezTo>
                    <a:pt x="131433" y="261635"/>
                    <a:pt x="120399" y="260256"/>
                    <a:pt x="108907" y="260256"/>
                  </a:cubicBezTo>
                  <a:cubicBezTo>
                    <a:pt x="87300" y="260256"/>
                    <a:pt x="72130" y="270829"/>
                    <a:pt x="65234" y="291516"/>
                  </a:cubicBezTo>
                  <a:cubicBezTo>
                    <a:pt x="56040" y="318179"/>
                    <a:pt x="54201" y="346222"/>
                    <a:pt x="53741" y="373804"/>
                  </a:cubicBezTo>
                  <a:cubicBezTo>
                    <a:pt x="52362" y="433107"/>
                    <a:pt x="55121" y="492410"/>
                    <a:pt x="61097" y="551253"/>
                  </a:cubicBezTo>
                  <a:cubicBezTo>
                    <a:pt x="61557" y="554930"/>
                    <a:pt x="62936" y="558608"/>
                    <a:pt x="59258" y="563665"/>
                  </a:cubicBezTo>
                  <a:cubicBezTo>
                    <a:pt x="49604" y="540679"/>
                    <a:pt x="43628" y="516774"/>
                    <a:pt x="27538" y="497926"/>
                  </a:cubicBezTo>
                  <a:cubicBezTo>
                    <a:pt x="19263" y="455633"/>
                    <a:pt x="5472" y="414718"/>
                    <a:pt x="415" y="371965"/>
                  </a:cubicBezTo>
                  <a:cubicBezTo>
                    <a:pt x="-2803" y="343923"/>
                    <a:pt x="13747" y="320707"/>
                    <a:pt x="15126" y="292435"/>
                  </a:cubicBezTo>
                  <a:cubicBezTo>
                    <a:pt x="16505" y="264163"/>
                    <a:pt x="4016" y="227309"/>
                    <a:pt x="8690" y="202332"/>
                  </a:cubicBezTo>
                  <a:cubicBezTo>
                    <a:pt x="12827" y="178427"/>
                    <a:pt x="25699" y="158660"/>
                    <a:pt x="43168" y="142570"/>
                  </a:cubicBezTo>
                  <a:cubicBezTo>
                    <a:pt x="83623" y="105793"/>
                    <a:pt x="123158" y="67637"/>
                    <a:pt x="166830" y="34538"/>
                  </a:cubicBezTo>
                  <a:cubicBezTo>
                    <a:pt x="227972" y="-11893"/>
                    <a:pt x="307502" y="-11433"/>
                    <a:pt x="367724" y="35457"/>
                  </a:cubicBezTo>
                  <a:cubicBezTo>
                    <a:pt x="390709" y="53386"/>
                    <a:pt x="404501" y="76831"/>
                    <a:pt x="411396" y="104873"/>
                  </a:cubicBezTo>
                  <a:cubicBezTo>
                    <a:pt x="412776" y="110850"/>
                    <a:pt x="412776" y="116366"/>
                    <a:pt x="421050" y="115447"/>
                  </a:cubicBezTo>
                  <a:cubicBezTo>
                    <a:pt x="489547" y="108091"/>
                    <a:pt x="509774" y="145328"/>
                    <a:pt x="526324" y="200953"/>
                  </a:cubicBezTo>
                  <a:cubicBezTo>
                    <a:pt x="543793" y="259796"/>
                    <a:pt x="551148" y="320937"/>
                    <a:pt x="558044" y="382079"/>
                  </a:cubicBezTo>
                  <a:cubicBezTo>
                    <a:pt x="558963" y="388515"/>
                    <a:pt x="557584" y="395870"/>
                    <a:pt x="562182" y="4013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303" name="Google Shape;303;p32"/>
            <p:cNvSpPr/>
            <p:nvPr/>
          </p:nvSpPr>
          <p:spPr>
            <a:xfrm rot="266558">
              <a:off x="10007461" y="4087846"/>
              <a:ext cx="378851" cy="282464"/>
            </a:xfrm>
            <a:custGeom>
              <a:avLst/>
              <a:gdLst/>
              <a:ahLst/>
              <a:cxnLst/>
              <a:rect l="l" t="t" r="r" b="b"/>
              <a:pathLst>
                <a:path w="378659" h="282321" extrusionOk="0">
                  <a:moveTo>
                    <a:pt x="193682" y="101932"/>
                  </a:moveTo>
                  <a:cubicBezTo>
                    <a:pt x="216208" y="99633"/>
                    <a:pt x="235056" y="92278"/>
                    <a:pt x="249307" y="72051"/>
                  </a:cubicBezTo>
                  <a:cubicBezTo>
                    <a:pt x="265396" y="48605"/>
                    <a:pt x="285164" y="27918"/>
                    <a:pt x="308609" y="10909"/>
                  </a:cubicBezTo>
                  <a:cubicBezTo>
                    <a:pt x="334813" y="-7939"/>
                    <a:pt x="353201" y="-2423"/>
                    <a:pt x="363775" y="27918"/>
                  </a:cubicBezTo>
                  <a:cubicBezTo>
                    <a:pt x="377106" y="66074"/>
                    <a:pt x="380784" y="105609"/>
                    <a:pt x="377566" y="145604"/>
                  </a:cubicBezTo>
                  <a:cubicBezTo>
                    <a:pt x="376187" y="162614"/>
                    <a:pt x="374808" y="179623"/>
                    <a:pt x="368831" y="195713"/>
                  </a:cubicBezTo>
                  <a:cubicBezTo>
                    <a:pt x="358718" y="222836"/>
                    <a:pt x="344927" y="230191"/>
                    <a:pt x="317344" y="221456"/>
                  </a:cubicBezTo>
                  <a:cubicBezTo>
                    <a:pt x="291140" y="213641"/>
                    <a:pt x="269994" y="197092"/>
                    <a:pt x="248387" y="181462"/>
                  </a:cubicBezTo>
                  <a:cubicBezTo>
                    <a:pt x="237814" y="173647"/>
                    <a:pt x="228160" y="169969"/>
                    <a:pt x="215748" y="173187"/>
                  </a:cubicBezTo>
                  <a:cubicBezTo>
                    <a:pt x="205634" y="175485"/>
                    <a:pt x="195521" y="176405"/>
                    <a:pt x="185407" y="177784"/>
                  </a:cubicBezTo>
                  <a:cubicBezTo>
                    <a:pt x="178511" y="178703"/>
                    <a:pt x="174834" y="182381"/>
                    <a:pt x="171156" y="188357"/>
                  </a:cubicBezTo>
                  <a:cubicBezTo>
                    <a:pt x="153227" y="217779"/>
                    <a:pt x="131161" y="243982"/>
                    <a:pt x="104498" y="265589"/>
                  </a:cubicBezTo>
                  <a:cubicBezTo>
                    <a:pt x="71399" y="292712"/>
                    <a:pt x="45195" y="286735"/>
                    <a:pt x="26347" y="248580"/>
                  </a:cubicBezTo>
                  <a:cubicBezTo>
                    <a:pt x="3821" y="202608"/>
                    <a:pt x="-3534" y="153419"/>
                    <a:pt x="1523" y="102851"/>
                  </a:cubicBezTo>
                  <a:cubicBezTo>
                    <a:pt x="4281" y="74349"/>
                    <a:pt x="25428" y="61017"/>
                    <a:pt x="54389" y="68373"/>
                  </a:cubicBezTo>
                  <a:cubicBezTo>
                    <a:pt x="82892" y="75728"/>
                    <a:pt x="109095" y="88140"/>
                    <a:pt x="133460" y="103311"/>
                  </a:cubicBezTo>
                  <a:cubicBezTo>
                    <a:pt x="150469" y="113884"/>
                    <a:pt x="165639" y="114344"/>
                    <a:pt x="182649" y="105150"/>
                  </a:cubicBezTo>
                  <a:cubicBezTo>
                    <a:pt x="186786" y="106069"/>
                    <a:pt x="190464" y="105150"/>
                    <a:pt x="193682" y="101932"/>
                  </a:cubicBez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pic>
        <p:nvPicPr>
          <p:cNvPr id="304" name="Google Shape;304;p32"/>
          <p:cNvPicPr preferRelativeResize="0"/>
          <p:nvPr/>
        </p:nvPicPr>
        <p:blipFill rotWithShape="1">
          <a:blip r:embed="rId3">
            <a:alphaModFix/>
          </a:blip>
          <a:srcRect l="34002"/>
          <a:stretch/>
        </p:blipFill>
        <p:spPr>
          <a:xfrm>
            <a:off x="-8" y="1096113"/>
            <a:ext cx="3194800" cy="5053025"/>
          </a:xfrm>
          <a:prstGeom prst="rect">
            <a:avLst/>
          </a:prstGeom>
          <a:noFill/>
          <a:ln>
            <a:noFill/>
          </a:ln>
        </p:spPr>
      </p:pic>
      <p:sp>
        <p:nvSpPr>
          <p:cNvPr id="305" name="Google Shape;305;p32"/>
          <p:cNvSpPr txBox="1"/>
          <p:nvPr/>
        </p:nvSpPr>
        <p:spPr>
          <a:xfrm>
            <a:off x="2954225" y="1919600"/>
            <a:ext cx="7297500" cy="2893800"/>
          </a:xfrm>
          <a:prstGeom prst="rect">
            <a:avLst/>
          </a:prstGeom>
          <a:solidFill>
            <a:srgbClr val="FFDE75">
              <a:alpha val="55690"/>
            </a:srgbClr>
          </a:solidFill>
          <a:ln w="28575" cap="rnd"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457200" marR="0" lvl="0" indent="-393700" algn="just" rtl="0">
              <a:lnSpc>
                <a:spcPct val="100000"/>
              </a:lnSpc>
              <a:spcBef>
                <a:spcPts val="0"/>
              </a:spcBef>
              <a:spcAft>
                <a:spcPts val="0"/>
              </a:spcAft>
              <a:buClr>
                <a:srgbClr val="0C0C0C"/>
              </a:buClr>
              <a:buSzPts val="2600"/>
              <a:buFont typeface="Spectral SemiBold"/>
              <a:buChar char="★"/>
            </a:pPr>
            <a:r>
              <a:rPr lang="en-US" sz="2600">
                <a:solidFill>
                  <a:srgbClr val="0C0C0C"/>
                </a:solidFill>
                <a:latin typeface="Spectral SemiBold"/>
                <a:ea typeface="Spectral SemiBold"/>
                <a:cs typeface="Spectral SemiBold"/>
                <a:sym typeface="Spectral SemiBold"/>
              </a:rPr>
              <a:t>Analizar cómo cambian las métricas de rendimiento al ajustar las tasas de llegada y servicio.</a:t>
            </a:r>
            <a:endParaRPr sz="2600">
              <a:solidFill>
                <a:srgbClr val="0C0C0C"/>
              </a:solidFill>
              <a:latin typeface="Spectral SemiBold"/>
              <a:ea typeface="Spectral SemiBold"/>
              <a:cs typeface="Spectral SemiBold"/>
              <a:sym typeface="Spectral SemiBold"/>
            </a:endParaRPr>
          </a:p>
          <a:p>
            <a:pPr marL="457200" marR="0" lvl="0" indent="0" algn="just" rtl="0">
              <a:lnSpc>
                <a:spcPct val="100000"/>
              </a:lnSpc>
              <a:spcBef>
                <a:spcPts val="0"/>
              </a:spcBef>
              <a:spcAft>
                <a:spcPts val="0"/>
              </a:spcAft>
              <a:buNone/>
            </a:pPr>
            <a:endParaRPr sz="2600">
              <a:solidFill>
                <a:srgbClr val="0C0C0C"/>
              </a:solidFill>
              <a:latin typeface="Spectral SemiBold"/>
              <a:ea typeface="Spectral SemiBold"/>
              <a:cs typeface="Spectral SemiBold"/>
              <a:sym typeface="Spectral SemiBold"/>
            </a:endParaRPr>
          </a:p>
          <a:p>
            <a:pPr marL="457200" marR="0" lvl="0" indent="-393700" algn="just" rtl="0">
              <a:lnSpc>
                <a:spcPct val="100000"/>
              </a:lnSpc>
              <a:spcBef>
                <a:spcPts val="0"/>
              </a:spcBef>
              <a:spcAft>
                <a:spcPts val="0"/>
              </a:spcAft>
              <a:buClr>
                <a:srgbClr val="0C0C0C"/>
              </a:buClr>
              <a:buSzPts val="2600"/>
              <a:buFont typeface="Spectral SemiBold"/>
              <a:buChar char="★"/>
            </a:pPr>
            <a:r>
              <a:rPr lang="en-US" sz="2600">
                <a:solidFill>
                  <a:srgbClr val="0C0C0C"/>
                </a:solidFill>
                <a:latin typeface="Spectral SemiBold"/>
                <a:ea typeface="Spectral SemiBold"/>
                <a:cs typeface="Spectral SemiBold"/>
                <a:sym typeface="Spectral SemiBold"/>
              </a:rPr>
              <a:t>Comparar las eficiencias de Little Caesars y Pizza Hut en términos de tiempo de espera y probabilidad de no haber clientes en cola.</a:t>
            </a:r>
            <a:endParaRPr sz="2600">
              <a:solidFill>
                <a:srgbClr val="0C0C0C"/>
              </a:solidFill>
              <a:latin typeface="Spectral SemiBold"/>
              <a:ea typeface="Spectral SemiBold"/>
              <a:cs typeface="Spectral SemiBold"/>
              <a:sym typeface="Spectral SemiBold"/>
            </a:endParaRPr>
          </a:p>
        </p:txBody>
      </p:sp>
      <p:sp>
        <p:nvSpPr>
          <p:cNvPr id="306" name="Google Shape;306;p32"/>
          <p:cNvSpPr/>
          <p:nvPr/>
        </p:nvSpPr>
        <p:spPr>
          <a:xfrm>
            <a:off x="11343125" y="46541"/>
            <a:ext cx="744583" cy="572735"/>
          </a:xfrm>
          <a:custGeom>
            <a:avLst/>
            <a:gdLst/>
            <a:ahLst/>
            <a:cxnLst/>
            <a:rect l="l" t="t" r="r" b="b"/>
            <a:pathLst>
              <a:path w="1909186" h="1371820" extrusionOk="0">
                <a:moveTo>
                  <a:pt x="1085238" y="557592"/>
                </a:moveTo>
                <a:cubicBezTo>
                  <a:pt x="1146454" y="522425"/>
                  <a:pt x="1205866" y="537754"/>
                  <a:pt x="1267182" y="548575"/>
                </a:cubicBezTo>
                <a:cubicBezTo>
                  <a:pt x="1305755" y="555388"/>
                  <a:pt x="1324791" y="525231"/>
                  <a:pt x="1311566" y="480546"/>
                </a:cubicBezTo>
                <a:cubicBezTo>
                  <a:pt x="1299643" y="440170"/>
                  <a:pt x="1315173" y="418329"/>
                  <a:pt x="1348335" y="406105"/>
                </a:cubicBezTo>
                <a:cubicBezTo>
                  <a:pt x="1384604" y="392780"/>
                  <a:pt x="1393220" y="425142"/>
                  <a:pt x="1405043" y="447985"/>
                </a:cubicBezTo>
                <a:cubicBezTo>
                  <a:pt x="1416464" y="470127"/>
                  <a:pt x="1427285" y="493070"/>
                  <a:pt x="1434999" y="516715"/>
                </a:cubicBezTo>
                <a:cubicBezTo>
                  <a:pt x="1443816" y="544066"/>
                  <a:pt x="1461349" y="551581"/>
                  <a:pt x="1488000" y="550979"/>
                </a:cubicBezTo>
                <a:cubicBezTo>
                  <a:pt x="1516654" y="550378"/>
                  <a:pt x="1528576" y="541361"/>
                  <a:pt x="1518457" y="511304"/>
                </a:cubicBezTo>
                <a:cubicBezTo>
                  <a:pt x="1503930" y="468524"/>
                  <a:pt x="1488000" y="426344"/>
                  <a:pt x="1464355" y="387771"/>
                </a:cubicBezTo>
                <a:cubicBezTo>
                  <a:pt x="1446120" y="358115"/>
                  <a:pt x="1449427" y="335773"/>
                  <a:pt x="1480285" y="316436"/>
                </a:cubicBezTo>
                <a:cubicBezTo>
                  <a:pt x="1512546" y="296198"/>
                  <a:pt x="1528676" y="312729"/>
                  <a:pt x="1544506" y="338377"/>
                </a:cubicBezTo>
                <a:cubicBezTo>
                  <a:pt x="1576266" y="390075"/>
                  <a:pt x="1598308" y="445881"/>
                  <a:pt x="1614238" y="503890"/>
                </a:cubicBezTo>
                <a:cubicBezTo>
                  <a:pt x="1622854" y="535250"/>
                  <a:pt x="1636881" y="554186"/>
                  <a:pt x="1672849" y="551080"/>
                </a:cubicBezTo>
                <a:cubicBezTo>
                  <a:pt x="1695893" y="549076"/>
                  <a:pt x="1718836" y="554987"/>
                  <a:pt x="1719838" y="583641"/>
                </a:cubicBezTo>
                <a:cubicBezTo>
                  <a:pt x="1721140" y="619108"/>
                  <a:pt x="1742280" y="623316"/>
                  <a:pt x="1770233" y="622715"/>
                </a:cubicBezTo>
                <a:cubicBezTo>
                  <a:pt x="1801893" y="622114"/>
                  <a:pt x="1833753" y="622014"/>
                  <a:pt x="1865413" y="623316"/>
                </a:cubicBezTo>
                <a:cubicBezTo>
                  <a:pt x="1902283" y="624919"/>
                  <a:pt x="1917011" y="644456"/>
                  <a:pt x="1905188" y="680124"/>
                </a:cubicBezTo>
                <a:cubicBezTo>
                  <a:pt x="1888857" y="729216"/>
                  <a:pt x="1872727" y="778409"/>
                  <a:pt x="1853791" y="826601"/>
                </a:cubicBezTo>
                <a:cubicBezTo>
                  <a:pt x="1839464" y="862969"/>
                  <a:pt x="1839665" y="897134"/>
                  <a:pt x="1853390" y="933402"/>
                </a:cubicBezTo>
                <a:cubicBezTo>
                  <a:pt x="1871625" y="981794"/>
                  <a:pt x="1887255" y="1031187"/>
                  <a:pt x="1903786" y="1080180"/>
                </a:cubicBezTo>
                <a:cubicBezTo>
                  <a:pt x="1916510" y="1118052"/>
                  <a:pt x="1904788" y="1137989"/>
                  <a:pt x="1862708" y="1137789"/>
                </a:cubicBezTo>
                <a:cubicBezTo>
                  <a:pt x="1760815" y="1137188"/>
                  <a:pt x="1659023" y="1137388"/>
                  <a:pt x="1557130" y="1137288"/>
                </a:cubicBezTo>
                <a:cubicBezTo>
                  <a:pt x="1555427" y="1137288"/>
                  <a:pt x="1553423" y="1137789"/>
                  <a:pt x="1552221" y="1137088"/>
                </a:cubicBezTo>
                <a:cubicBezTo>
                  <a:pt x="1489001" y="1096611"/>
                  <a:pt x="1460848" y="1149712"/>
                  <a:pt x="1425281" y="1184076"/>
                </a:cubicBezTo>
                <a:cubicBezTo>
                  <a:pt x="1150361" y="1449979"/>
                  <a:pt x="696804" y="1430943"/>
                  <a:pt x="444226" y="1142798"/>
                </a:cubicBezTo>
                <a:cubicBezTo>
                  <a:pt x="428296" y="1124664"/>
                  <a:pt x="415572" y="1105628"/>
                  <a:pt x="388320" y="1129173"/>
                </a:cubicBezTo>
                <a:cubicBezTo>
                  <a:pt x="379704" y="1136587"/>
                  <a:pt x="363073" y="1136887"/>
                  <a:pt x="350148" y="1136987"/>
                </a:cubicBezTo>
                <a:cubicBezTo>
                  <a:pt x="249959" y="1137589"/>
                  <a:pt x="149769" y="1137989"/>
                  <a:pt x="49580" y="1136987"/>
                </a:cubicBezTo>
                <a:cubicBezTo>
                  <a:pt x="3893" y="1136486"/>
                  <a:pt x="-8129" y="1120857"/>
                  <a:pt x="4995" y="1077475"/>
                </a:cubicBezTo>
                <a:cubicBezTo>
                  <a:pt x="20525" y="1026378"/>
                  <a:pt x="38459" y="975983"/>
                  <a:pt x="57595" y="926189"/>
                </a:cubicBezTo>
                <a:cubicBezTo>
                  <a:pt x="69016" y="896433"/>
                  <a:pt x="69217" y="869081"/>
                  <a:pt x="57795" y="839124"/>
                </a:cubicBezTo>
                <a:cubicBezTo>
                  <a:pt x="38759" y="789230"/>
                  <a:pt x="21627" y="738634"/>
                  <a:pt x="6097" y="687538"/>
                </a:cubicBezTo>
                <a:cubicBezTo>
                  <a:pt x="-8230" y="640449"/>
                  <a:pt x="2691" y="625621"/>
                  <a:pt x="50682" y="623016"/>
                </a:cubicBezTo>
                <a:cubicBezTo>
                  <a:pt x="74026" y="621713"/>
                  <a:pt x="97470" y="621914"/>
                  <a:pt x="120814" y="622815"/>
                </a:cubicBezTo>
                <a:cubicBezTo>
                  <a:pt x="154378" y="624118"/>
                  <a:pt x="184735" y="623717"/>
                  <a:pt x="190045" y="578832"/>
                </a:cubicBezTo>
                <a:cubicBezTo>
                  <a:pt x="192650" y="556991"/>
                  <a:pt x="211987" y="549376"/>
                  <a:pt x="231724" y="551380"/>
                </a:cubicBezTo>
                <a:cubicBezTo>
                  <a:pt x="272100" y="555588"/>
                  <a:pt x="285125" y="534448"/>
                  <a:pt x="295344" y="498580"/>
                </a:cubicBezTo>
                <a:cubicBezTo>
                  <a:pt x="382910" y="189897"/>
                  <a:pt x="667348" y="-13889"/>
                  <a:pt x="988054" y="739"/>
                </a:cubicBezTo>
                <a:cubicBezTo>
                  <a:pt x="1015105" y="1941"/>
                  <a:pt x="1048468" y="-3469"/>
                  <a:pt x="1056283" y="35505"/>
                </a:cubicBezTo>
                <a:cubicBezTo>
                  <a:pt x="1064198" y="74779"/>
                  <a:pt x="1041956" y="96520"/>
                  <a:pt x="993464" y="94717"/>
                </a:cubicBezTo>
                <a:cubicBezTo>
                  <a:pt x="842479" y="89106"/>
                  <a:pt x="706422" y="129482"/>
                  <a:pt x="586996" y="222859"/>
                </a:cubicBezTo>
                <a:cubicBezTo>
                  <a:pt x="494822" y="294895"/>
                  <a:pt x="431903" y="387671"/>
                  <a:pt x="394332" y="497679"/>
                </a:cubicBezTo>
                <a:cubicBezTo>
                  <a:pt x="389122" y="512907"/>
                  <a:pt x="366779" y="538556"/>
                  <a:pt x="398039" y="547573"/>
                </a:cubicBezTo>
                <a:cubicBezTo>
                  <a:pt x="423286" y="554787"/>
                  <a:pt x="456649" y="560998"/>
                  <a:pt x="469674" y="523027"/>
                </a:cubicBezTo>
                <a:cubicBezTo>
                  <a:pt x="486606" y="473633"/>
                  <a:pt x="510351" y="427746"/>
                  <a:pt x="541810" y="386168"/>
                </a:cubicBezTo>
                <a:cubicBezTo>
                  <a:pt x="652620" y="239490"/>
                  <a:pt x="799999" y="169458"/>
                  <a:pt x="984046" y="178475"/>
                </a:cubicBezTo>
                <a:cubicBezTo>
                  <a:pt x="1003383" y="179377"/>
                  <a:pt x="1027328" y="177072"/>
                  <a:pt x="1030935" y="204825"/>
                </a:cubicBezTo>
                <a:cubicBezTo>
                  <a:pt x="1034141" y="229672"/>
                  <a:pt x="1026427" y="248107"/>
                  <a:pt x="1000478" y="260931"/>
                </a:cubicBezTo>
                <a:cubicBezTo>
                  <a:pt x="907502" y="306918"/>
                  <a:pt x="899286" y="371240"/>
                  <a:pt x="978035" y="437365"/>
                </a:cubicBezTo>
                <a:cubicBezTo>
                  <a:pt x="1004285" y="459506"/>
                  <a:pt x="998574" y="483352"/>
                  <a:pt x="994065" y="509802"/>
                </a:cubicBezTo>
                <a:cubicBezTo>
                  <a:pt x="991360" y="525632"/>
                  <a:pt x="983946" y="546571"/>
                  <a:pt x="1009896" y="548375"/>
                </a:cubicBezTo>
                <a:cubicBezTo>
                  <a:pt x="1034943" y="550178"/>
                  <a:pt x="1025525" y="527435"/>
                  <a:pt x="1027328" y="514911"/>
                </a:cubicBezTo>
                <a:cubicBezTo>
                  <a:pt x="1034342" y="467121"/>
                  <a:pt x="1040754" y="419130"/>
                  <a:pt x="1045262" y="371039"/>
                </a:cubicBezTo>
                <a:cubicBezTo>
                  <a:pt x="1048268" y="339379"/>
                  <a:pt x="1061393" y="324050"/>
                  <a:pt x="1094956" y="321145"/>
                </a:cubicBezTo>
                <a:cubicBezTo>
                  <a:pt x="1151864" y="316135"/>
                  <a:pt x="1185427" y="284776"/>
                  <a:pt x="1191439" y="237386"/>
                </a:cubicBezTo>
                <a:cubicBezTo>
                  <a:pt x="1196749" y="195507"/>
                  <a:pt x="1171000" y="157536"/>
                  <a:pt x="1117599" y="136997"/>
                </a:cubicBezTo>
                <a:cubicBezTo>
                  <a:pt x="1092953" y="127479"/>
                  <a:pt x="1080629" y="114654"/>
                  <a:pt x="1086440" y="89106"/>
                </a:cubicBezTo>
                <a:cubicBezTo>
                  <a:pt x="1092652" y="61554"/>
                  <a:pt x="1112790" y="57947"/>
                  <a:pt x="1136936" y="63057"/>
                </a:cubicBezTo>
                <a:cubicBezTo>
                  <a:pt x="1255760" y="88405"/>
                  <a:pt x="1353245" y="148819"/>
                  <a:pt x="1430190" y="242296"/>
                </a:cubicBezTo>
                <a:cubicBezTo>
                  <a:pt x="1443716" y="258727"/>
                  <a:pt x="1459345" y="278765"/>
                  <a:pt x="1439007" y="300005"/>
                </a:cubicBezTo>
                <a:cubicBezTo>
                  <a:pt x="1420672" y="319141"/>
                  <a:pt x="1401636" y="336774"/>
                  <a:pt x="1369375" y="327156"/>
                </a:cubicBezTo>
                <a:cubicBezTo>
                  <a:pt x="1307458" y="308621"/>
                  <a:pt x="1279505" y="325353"/>
                  <a:pt x="1273694" y="386969"/>
                </a:cubicBezTo>
                <a:cubicBezTo>
                  <a:pt x="1271189" y="413520"/>
                  <a:pt x="1256862" y="424641"/>
                  <a:pt x="1238728" y="436864"/>
                </a:cubicBezTo>
                <a:cubicBezTo>
                  <a:pt x="1186730" y="472030"/>
                  <a:pt x="1135032" y="507497"/>
                  <a:pt x="1083134" y="542864"/>
                </a:cubicBezTo>
                <a:cubicBezTo>
                  <a:pt x="1083935" y="547673"/>
                  <a:pt x="1084637" y="552482"/>
                  <a:pt x="1085438" y="557291"/>
                </a:cubicBezTo>
                <a:close/>
                <a:moveTo>
                  <a:pt x="958899" y="616403"/>
                </a:moveTo>
                <a:cubicBezTo>
                  <a:pt x="740186" y="616403"/>
                  <a:pt x="521472" y="617405"/>
                  <a:pt x="302758" y="615602"/>
                </a:cubicBezTo>
                <a:cubicBezTo>
                  <a:pt x="258475" y="615201"/>
                  <a:pt x="244348" y="630029"/>
                  <a:pt x="245550" y="673511"/>
                </a:cubicBezTo>
                <a:cubicBezTo>
                  <a:pt x="248155" y="766888"/>
                  <a:pt x="247153" y="860465"/>
                  <a:pt x="246051" y="953941"/>
                </a:cubicBezTo>
                <a:cubicBezTo>
                  <a:pt x="245650" y="987505"/>
                  <a:pt x="256972" y="1001732"/>
                  <a:pt x="292339" y="1001631"/>
                </a:cubicBezTo>
                <a:cubicBezTo>
                  <a:pt x="734775" y="1000930"/>
                  <a:pt x="1177212" y="1000930"/>
                  <a:pt x="1619648" y="1001631"/>
                </a:cubicBezTo>
                <a:cubicBezTo>
                  <a:pt x="1655015" y="1001631"/>
                  <a:pt x="1666337" y="988106"/>
                  <a:pt x="1665736" y="954142"/>
                </a:cubicBezTo>
                <a:cubicBezTo>
                  <a:pt x="1664333" y="863971"/>
                  <a:pt x="1665335" y="773801"/>
                  <a:pt x="1665235" y="683630"/>
                </a:cubicBezTo>
                <a:cubicBezTo>
                  <a:pt x="1665235" y="616603"/>
                  <a:pt x="1665034" y="616403"/>
                  <a:pt x="1600011" y="616403"/>
                </a:cubicBezTo>
                <a:cubicBezTo>
                  <a:pt x="1386307" y="616403"/>
                  <a:pt x="1172603" y="616403"/>
                  <a:pt x="958899" y="616403"/>
                </a:cubicBezTo>
                <a:close/>
                <a:moveTo>
                  <a:pt x="1398130" y="1074569"/>
                </a:moveTo>
                <a:cubicBezTo>
                  <a:pt x="1328999" y="1059541"/>
                  <a:pt x="1303250" y="1063048"/>
                  <a:pt x="1266581" y="1090600"/>
                </a:cubicBezTo>
                <a:cubicBezTo>
                  <a:pt x="1080830" y="1229763"/>
                  <a:pt x="845284" y="1234071"/>
                  <a:pt x="656127" y="1099216"/>
                </a:cubicBezTo>
                <a:cubicBezTo>
                  <a:pt x="622864" y="1075471"/>
                  <a:pt x="590002" y="1062046"/>
                  <a:pt x="549826" y="1066855"/>
                </a:cubicBezTo>
                <a:cubicBezTo>
                  <a:pt x="538805" y="1068157"/>
                  <a:pt x="523876" y="1062246"/>
                  <a:pt x="518166" y="1075070"/>
                </a:cubicBezTo>
                <a:cubicBezTo>
                  <a:pt x="512255" y="1088295"/>
                  <a:pt x="526081" y="1095409"/>
                  <a:pt x="533895" y="1103224"/>
                </a:cubicBezTo>
                <a:cubicBezTo>
                  <a:pt x="715238" y="1284166"/>
                  <a:pt x="988555" y="1329852"/>
                  <a:pt x="1217889" y="1216137"/>
                </a:cubicBezTo>
                <a:cubicBezTo>
                  <a:pt x="1286518" y="1182073"/>
                  <a:pt x="1347033" y="1136587"/>
                  <a:pt x="1398130" y="1074670"/>
                </a:cubicBezTo>
                <a:close/>
                <a:moveTo>
                  <a:pt x="183633" y="893126"/>
                </a:moveTo>
                <a:lnTo>
                  <a:pt x="181529" y="893126"/>
                </a:lnTo>
                <a:cubicBezTo>
                  <a:pt x="181529" y="839725"/>
                  <a:pt x="181529" y="786324"/>
                  <a:pt x="181529" y="732923"/>
                </a:cubicBezTo>
                <a:cubicBezTo>
                  <a:pt x="181529" y="715991"/>
                  <a:pt x="181629" y="698458"/>
                  <a:pt x="159988" y="693248"/>
                </a:cubicBezTo>
                <a:cubicBezTo>
                  <a:pt x="136845" y="687738"/>
                  <a:pt x="111697" y="683931"/>
                  <a:pt x="91960" y="697456"/>
                </a:cubicBezTo>
                <a:cubicBezTo>
                  <a:pt x="74427" y="709479"/>
                  <a:pt x="88052" y="729116"/>
                  <a:pt x="94765" y="742742"/>
                </a:cubicBezTo>
                <a:cubicBezTo>
                  <a:pt x="141453" y="837321"/>
                  <a:pt x="143758" y="930798"/>
                  <a:pt x="92160" y="1024274"/>
                </a:cubicBezTo>
                <a:cubicBezTo>
                  <a:pt x="90557" y="1027180"/>
                  <a:pt x="89555" y="1030486"/>
                  <a:pt x="88854" y="1033692"/>
                </a:cubicBezTo>
                <a:cubicBezTo>
                  <a:pt x="86750" y="1044613"/>
                  <a:pt x="76230" y="1059140"/>
                  <a:pt x="88653" y="1065753"/>
                </a:cubicBezTo>
                <a:cubicBezTo>
                  <a:pt x="114703" y="1079679"/>
                  <a:pt x="144058" y="1072966"/>
                  <a:pt x="171911" y="1070562"/>
                </a:cubicBezTo>
                <a:cubicBezTo>
                  <a:pt x="188342" y="1069159"/>
                  <a:pt x="184234" y="1055133"/>
                  <a:pt x="184034" y="1043210"/>
                </a:cubicBezTo>
                <a:cubicBezTo>
                  <a:pt x="183333" y="993216"/>
                  <a:pt x="183733" y="943121"/>
                  <a:pt x="183733" y="893126"/>
                </a:cubicBezTo>
                <a:close/>
                <a:moveTo>
                  <a:pt x="1730758" y="890922"/>
                </a:moveTo>
                <a:cubicBezTo>
                  <a:pt x="1729556" y="890922"/>
                  <a:pt x="1728354" y="890922"/>
                  <a:pt x="1727152" y="890922"/>
                </a:cubicBezTo>
                <a:cubicBezTo>
                  <a:pt x="1727152" y="944023"/>
                  <a:pt x="1727352" y="997123"/>
                  <a:pt x="1726851" y="1050223"/>
                </a:cubicBezTo>
                <a:cubicBezTo>
                  <a:pt x="1726851" y="1058038"/>
                  <a:pt x="1720840" y="1069159"/>
                  <a:pt x="1732462" y="1070361"/>
                </a:cubicBezTo>
                <a:cubicBezTo>
                  <a:pt x="1760214" y="1073167"/>
                  <a:pt x="1791373" y="1081382"/>
                  <a:pt x="1815018" y="1065352"/>
                </a:cubicBezTo>
                <a:cubicBezTo>
                  <a:pt x="1836058" y="1051125"/>
                  <a:pt x="1818024" y="1027280"/>
                  <a:pt x="1810209" y="1011350"/>
                </a:cubicBezTo>
                <a:cubicBezTo>
                  <a:pt x="1768129" y="924987"/>
                  <a:pt x="1764823" y="839725"/>
                  <a:pt x="1811110" y="754164"/>
                </a:cubicBezTo>
                <a:cubicBezTo>
                  <a:pt x="1811912" y="752761"/>
                  <a:pt x="1812513" y="751058"/>
                  <a:pt x="1812714" y="749455"/>
                </a:cubicBezTo>
                <a:cubicBezTo>
                  <a:pt x="1814918" y="732623"/>
                  <a:pt x="1833954" y="713687"/>
                  <a:pt x="1813815" y="699460"/>
                </a:cubicBezTo>
                <a:cubicBezTo>
                  <a:pt x="1795581" y="686536"/>
                  <a:pt x="1771836" y="690543"/>
                  <a:pt x="1750897" y="695853"/>
                </a:cubicBezTo>
                <a:cubicBezTo>
                  <a:pt x="1727051" y="701965"/>
                  <a:pt x="1730959" y="723606"/>
                  <a:pt x="1730758" y="741339"/>
                </a:cubicBezTo>
                <a:cubicBezTo>
                  <a:pt x="1730258" y="791234"/>
                  <a:pt x="1730558" y="841128"/>
                  <a:pt x="1730558" y="890922"/>
                </a:cubicBezTo>
                <a:close/>
                <a:moveTo>
                  <a:pt x="711832" y="540961"/>
                </a:moveTo>
                <a:cubicBezTo>
                  <a:pt x="748501" y="536853"/>
                  <a:pt x="772647" y="518919"/>
                  <a:pt x="771845" y="481147"/>
                </a:cubicBezTo>
                <a:cubicBezTo>
                  <a:pt x="771144" y="447283"/>
                  <a:pt x="751607" y="425442"/>
                  <a:pt x="715940" y="424039"/>
                </a:cubicBezTo>
                <a:cubicBezTo>
                  <a:pt x="678068" y="422537"/>
                  <a:pt x="654323" y="444178"/>
                  <a:pt x="653321" y="479745"/>
                </a:cubicBezTo>
                <a:cubicBezTo>
                  <a:pt x="652319" y="515312"/>
                  <a:pt x="676265" y="536151"/>
                  <a:pt x="711832" y="540961"/>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07" name="Google Shape;307;p32"/>
          <p:cNvSpPr/>
          <p:nvPr/>
        </p:nvSpPr>
        <p:spPr>
          <a:xfrm>
            <a:off x="11775155" y="5"/>
            <a:ext cx="191054" cy="142570"/>
          </a:xfrm>
          <a:custGeom>
            <a:avLst/>
            <a:gdLst/>
            <a:ahLst/>
            <a:cxnLst/>
            <a:rect l="l" t="t" r="r" b="b"/>
            <a:pathLst>
              <a:path w="489883" h="341486" extrusionOk="0">
                <a:moveTo>
                  <a:pt x="47475" y="115"/>
                </a:moveTo>
                <a:cubicBezTo>
                  <a:pt x="154477" y="17648"/>
                  <a:pt x="250759" y="61130"/>
                  <a:pt x="338024" y="124650"/>
                </a:cubicBezTo>
                <a:cubicBezTo>
                  <a:pt x="390723" y="163023"/>
                  <a:pt x="437512" y="207908"/>
                  <a:pt x="475283" y="261609"/>
                </a:cubicBezTo>
                <a:cubicBezTo>
                  <a:pt x="491314" y="284352"/>
                  <a:pt x="499429" y="305693"/>
                  <a:pt x="471276" y="325931"/>
                </a:cubicBezTo>
                <a:cubicBezTo>
                  <a:pt x="444826" y="344967"/>
                  <a:pt x="421983" y="350477"/>
                  <a:pt x="398739" y="319619"/>
                </a:cubicBezTo>
                <a:cubicBezTo>
                  <a:pt x="307867" y="198791"/>
                  <a:pt x="187339" y="124250"/>
                  <a:pt x="39560" y="93491"/>
                </a:cubicBezTo>
                <a:cubicBezTo>
                  <a:pt x="10304" y="87380"/>
                  <a:pt x="-3321" y="71149"/>
                  <a:pt x="686" y="40491"/>
                </a:cubicBezTo>
                <a:cubicBezTo>
                  <a:pt x="4393" y="12839"/>
                  <a:pt x="17818" y="-1989"/>
                  <a:pt x="47374" y="215"/>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08" name="Google Shape;308;p32"/>
          <p:cNvSpPr/>
          <p:nvPr/>
        </p:nvSpPr>
        <p:spPr>
          <a:xfrm>
            <a:off x="11622547" y="317634"/>
            <a:ext cx="314161" cy="131905"/>
          </a:xfrm>
          <a:custGeom>
            <a:avLst/>
            <a:gdLst/>
            <a:ahLst/>
            <a:cxnLst/>
            <a:rect l="l" t="t" r="r" b="b"/>
            <a:pathLst>
              <a:path w="805542" h="315939" extrusionOk="0">
                <a:moveTo>
                  <a:pt x="408499" y="69773"/>
                </a:moveTo>
                <a:cubicBezTo>
                  <a:pt x="364716" y="69773"/>
                  <a:pt x="336563" y="70875"/>
                  <a:pt x="308610" y="69372"/>
                </a:cubicBezTo>
                <a:cubicBezTo>
                  <a:pt x="290776" y="68370"/>
                  <a:pt x="275447" y="58953"/>
                  <a:pt x="274245" y="39215"/>
                </a:cubicBezTo>
                <a:cubicBezTo>
                  <a:pt x="273043" y="18777"/>
                  <a:pt x="288272" y="9259"/>
                  <a:pt x="305905" y="7054"/>
                </a:cubicBezTo>
                <a:cubicBezTo>
                  <a:pt x="362311" y="41"/>
                  <a:pt x="419319" y="-1562"/>
                  <a:pt x="475325" y="7255"/>
                </a:cubicBezTo>
                <a:cubicBezTo>
                  <a:pt x="512796" y="13166"/>
                  <a:pt x="523216" y="44225"/>
                  <a:pt x="498068" y="80092"/>
                </a:cubicBezTo>
                <a:cubicBezTo>
                  <a:pt x="468412" y="122272"/>
                  <a:pt x="432845" y="160144"/>
                  <a:pt x="400584" y="200420"/>
                </a:cubicBezTo>
                <a:cubicBezTo>
                  <a:pt x="391968" y="211240"/>
                  <a:pt x="373332" y="220558"/>
                  <a:pt x="383351" y="237791"/>
                </a:cubicBezTo>
                <a:cubicBezTo>
                  <a:pt x="392368" y="253220"/>
                  <a:pt x="410603" y="248110"/>
                  <a:pt x="424830" y="245505"/>
                </a:cubicBezTo>
                <a:cubicBezTo>
                  <a:pt x="460096" y="238893"/>
                  <a:pt x="502477" y="269551"/>
                  <a:pt x="528225" y="242500"/>
                </a:cubicBezTo>
                <a:cubicBezTo>
                  <a:pt x="551770" y="217853"/>
                  <a:pt x="557581" y="176375"/>
                  <a:pt x="571307" y="142410"/>
                </a:cubicBezTo>
                <a:cubicBezTo>
                  <a:pt x="585634" y="106843"/>
                  <a:pt x="597657" y="70074"/>
                  <a:pt x="614989" y="36009"/>
                </a:cubicBezTo>
                <a:cubicBezTo>
                  <a:pt x="639035" y="-11280"/>
                  <a:pt x="688228" y="-12483"/>
                  <a:pt x="710370" y="35308"/>
                </a:cubicBezTo>
                <a:cubicBezTo>
                  <a:pt x="743933" y="107845"/>
                  <a:pt x="772287" y="182887"/>
                  <a:pt x="801542" y="257328"/>
                </a:cubicBezTo>
                <a:cubicBezTo>
                  <a:pt x="810459" y="279970"/>
                  <a:pt x="804848" y="301611"/>
                  <a:pt x="780903" y="312031"/>
                </a:cubicBezTo>
                <a:cubicBezTo>
                  <a:pt x="754954" y="323453"/>
                  <a:pt x="738322" y="308424"/>
                  <a:pt x="731209" y="285280"/>
                </a:cubicBezTo>
                <a:cubicBezTo>
                  <a:pt x="720088" y="249012"/>
                  <a:pt x="694640" y="243301"/>
                  <a:pt x="661477" y="243501"/>
                </a:cubicBezTo>
                <a:cubicBezTo>
                  <a:pt x="630118" y="243702"/>
                  <a:pt x="606473" y="249713"/>
                  <a:pt x="595552" y="283377"/>
                </a:cubicBezTo>
                <a:cubicBezTo>
                  <a:pt x="587137" y="309126"/>
                  <a:pt x="568301" y="322050"/>
                  <a:pt x="540949" y="309526"/>
                </a:cubicBezTo>
                <a:cubicBezTo>
                  <a:pt x="512095" y="296201"/>
                  <a:pt x="485745" y="314135"/>
                  <a:pt x="457692" y="313734"/>
                </a:cubicBezTo>
                <a:cubicBezTo>
                  <a:pt x="331253" y="312031"/>
                  <a:pt x="204714" y="313334"/>
                  <a:pt x="78275" y="312732"/>
                </a:cubicBezTo>
                <a:cubicBezTo>
                  <a:pt x="50522" y="312632"/>
                  <a:pt x="18061" y="316640"/>
                  <a:pt x="3834" y="284479"/>
                </a:cubicBezTo>
                <a:cubicBezTo>
                  <a:pt x="-9592" y="254122"/>
                  <a:pt x="15255" y="235386"/>
                  <a:pt x="31987" y="215148"/>
                </a:cubicBezTo>
                <a:cubicBezTo>
                  <a:pt x="57535" y="184289"/>
                  <a:pt x="83685" y="154032"/>
                  <a:pt x="108231" y="122372"/>
                </a:cubicBezTo>
                <a:cubicBezTo>
                  <a:pt x="117749" y="110149"/>
                  <a:pt x="139390" y="99629"/>
                  <a:pt x="129671" y="81495"/>
                </a:cubicBezTo>
                <a:cubicBezTo>
                  <a:pt x="120955" y="65064"/>
                  <a:pt x="99314" y="73881"/>
                  <a:pt x="83384" y="71576"/>
                </a:cubicBezTo>
                <a:cubicBezTo>
                  <a:pt x="70159" y="69673"/>
                  <a:pt x="56834" y="68571"/>
                  <a:pt x="43709" y="66367"/>
                </a:cubicBezTo>
                <a:cubicBezTo>
                  <a:pt x="26677" y="63461"/>
                  <a:pt x="16858" y="53242"/>
                  <a:pt x="17159" y="35508"/>
                </a:cubicBezTo>
                <a:cubicBezTo>
                  <a:pt x="17459" y="19879"/>
                  <a:pt x="27078" y="10361"/>
                  <a:pt x="41605" y="8257"/>
                </a:cubicBezTo>
                <a:cubicBezTo>
                  <a:pt x="101318" y="-460"/>
                  <a:pt x="161632" y="-2363"/>
                  <a:pt x="220744" y="8758"/>
                </a:cubicBezTo>
                <a:cubicBezTo>
                  <a:pt x="256812" y="15571"/>
                  <a:pt x="264226" y="48934"/>
                  <a:pt x="237977" y="83499"/>
                </a:cubicBezTo>
                <a:cubicBezTo>
                  <a:pt x="205816" y="125979"/>
                  <a:pt x="169948" y="165754"/>
                  <a:pt x="136184" y="207033"/>
                </a:cubicBezTo>
                <a:cubicBezTo>
                  <a:pt x="128169" y="216851"/>
                  <a:pt x="114343" y="226469"/>
                  <a:pt x="122759" y="241398"/>
                </a:cubicBezTo>
                <a:cubicBezTo>
                  <a:pt x="129471" y="253420"/>
                  <a:pt x="143798" y="247709"/>
                  <a:pt x="154919" y="249312"/>
                </a:cubicBezTo>
                <a:cubicBezTo>
                  <a:pt x="226455" y="259432"/>
                  <a:pt x="283763" y="240596"/>
                  <a:pt x="323939" y="175473"/>
                </a:cubicBezTo>
                <a:cubicBezTo>
                  <a:pt x="344578" y="142010"/>
                  <a:pt x="373132" y="113456"/>
                  <a:pt x="408399" y="69873"/>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09" name="Google Shape;309;p32"/>
          <p:cNvSpPr/>
          <p:nvPr/>
        </p:nvSpPr>
        <p:spPr>
          <a:xfrm>
            <a:off x="11494409" y="317550"/>
            <a:ext cx="124767" cy="130757"/>
          </a:xfrm>
          <a:custGeom>
            <a:avLst/>
            <a:gdLst/>
            <a:ahLst/>
            <a:cxnLst/>
            <a:rect l="l" t="t" r="r" b="b"/>
            <a:pathLst>
              <a:path w="319916" h="313190" extrusionOk="0">
                <a:moveTo>
                  <a:pt x="245285" y="106442"/>
                </a:moveTo>
                <a:cubicBezTo>
                  <a:pt x="233363" y="172467"/>
                  <a:pt x="189981" y="200520"/>
                  <a:pt x="127963" y="201723"/>
                </a:cubicBezTo>
                <a:cubicBezTo>
                  <a:pt x="89791" y="202524"/>
                  <a:pt x="79071" y="219757"/>
                  <a:pt x="80173" y="254523"/>
                </a:cubicBezTo>
                <a:cubicBezTo>
                  <a:pt x="81075" y="282175"/>
                  <a:pt x="75965" y="311831"/>
                  <a:pt x="40197" y="312632"/>
                </a:cubicBezTo>
                <a:cubicBezTo>
                  <a:pt x="5632" y="313434"/>
                  <a:pt x="2326" y="283077"/>
                  <a:pt x="1524" y="258630"/>
                </a:cubicBezTo>
                <a:cubicBezTo>
                  <a:pt x="-580" y="191904"/>
                  <a:pt x="-79" y="125178"/>
                  <a:pt x="522" y="58452"/>
                </a:cubicBezTo>
                <a:cubicBezTo>
                  <a:pt x="723" y="37813"/>
                  <a:pt x="7135" y="19678"/>
                  <a:pt x="29277" y="10160"/>
                </a:cubicBezTo>
                <a:cubicBezTo>
                  <a:pt x="88188" y="-15087"/>
                  <a:pt x="193387" y="8858"/>
                  <a:pt x="235968" y="58352"/>
                </a:cubicBezTo>
                <a:cubicBezTo>
                  <a:pt x="249193" y="54043"/>
                  <a:pt x="244183" y="41720"/>
                  <a:pt x="246588" y="33004"/>
                </a:cubicBezTo>
                <a:cubicBezTo>
                  <a:pt x="251597" y="14669"/>
                  <a:pt x="262518" y="2947"/>
                  <a:pt x="281754" y="3548"/>
                </a:cubicBezTo>
                <a:cubicBezTo>
                  <a:pt x="302994" y="4249"/>
                  <a:pt x="318123" y="18276"/>
                  <a:pt x="318524" y="37913"/>
                </a:cubicBezTo>
                <a:cubicBezTo>
                  <a:pt x="320227" y="117864"/>
                  <a:pt x="320527" y="198016"/>
                  <a:pt x="318524" y="277967"/>
                </a:cubicBezTo>
                <a:cubicBezTo>
                  <a:pt x="318023" y="299407"/>
                  <a:pt x="301992" y="315438"/>
                  <a:pt x="277747" y="312933"/>
                </a:cubicBezTo>
                <a:cubicBezTo>
                  <a:pt x="253100" y="310428"/>
                  <a:pt x="245285" y="291893"/>
                  <a:pt x="245185" y="269852"/>
                </a:cubicBezTo>
                <a:cubicBezTo>
                  <a:pt x="244885" y="215449"/>
                  <a:pt x="245085" y="161046"/>
                  <a:pt x="245085" y="106543"/>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anim calcmode="lin" valueType="num">
                                      <p:cBhvr additive="base">
                                        <p:cTn id="7" dur="2000"/>
                                        <p:tgtEl>
                                          <p:spTgt spid="3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4" name="Google Shape;314;p33"/>
          <p:cNvGrpSpPr/>
          <p:nvPr/>
        </p:nvGrpSpPr>
        <p:grpSpPr>
          <a:xfrm rot="-5400000">
            <a:off x="10014331" y="-132346"/>
            <a:ext cx="2045319" cy="2309995"/>
            <a:chOff x="9004788" y="5229129"/>
            <a:chExt cx="3222498" cy="1625155"/>
          </a:xfrm>
        </p:grpSpPr>
        <p:sp>
          <p:nvSpPr>
            <p:cNvPr id="315" name="Google Shape;315;p33"/>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316" name="Google Shape;316;p33"/>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nvGrpSpPr>
          <p:cNvPr id="317" name="Google Shape;317;p33"/>
          <p:cNvGrpSpPr/>
          <p:nvPr/>
        </p:nvGrpSpPr>
        <p:grpSpPr>
          <a:xfrm rot="5400000">
            <a:off x="132624" y="4696200"/>
            <a:ext cx="2045319" cy="2309995"/>
            <a:chOff x="9004788" y="5229129"/>
            <a:chExt cx="3222498" cy="1625155"/>
          </a:xfrm>
        </p:grpSpPr>
        <p:sp>
          <p:nvSpPr>
            <p:cNvPr id="318" name="Google Shape;318;p33"/>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FDE7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319" name="Google Shape;319;p33"/>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F69E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320" name="Google Shape;320;p33"/>
          <p:cNvSpPr txBox="1"/>
          <p:nvPr/>
        </p:nvSpPr>
        <p:spPr>
          <a:xfrm>
            <a:off x="7627350" y="3480075"/>
            <a:ext cx="4470000" cy="1693200"/>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US" sz="5200" b="1" i="1">
                <a:solidFill>
                  <a:srgbClr val="990000"/>
                </a:solidFill>
                <a:latin typeface="Spectral"/>
                <a:ea typeface="Spectral"/>
                <a:cs typeface="Spectral"/>
                <a:sym typeface="Spectral"/>
              </a:rPr>
              <a:t>Planteamientodel problema</a:t>
            </a:r>
            <a:endParaRPr sz="5200" b="1" i="1" u="none" strike="noStrike" cap="none">
              <a:solidFill>
                <a:srgbClr val="990000"/>
              </a:solidFill>
              <a:latin typeface="Spectral"/>
              <a:ea typeface="Spectral"/>
              <a:cs typeface="Spectral"/>
              <a:sym typeface="Spectral"/>
            </a:endParaRPr>
          </a:p>
        </p:txBody>
      </p:sp>
      <p:sp>
        <p:nvSpPr>
          <p:cNvPr id="321" name="Google Shape;321;p33"/>
          <p:cNvSpPr txBox="1"/>
          <p:nvPr/>
        </p:nvSpPr>
        <p:spPr>
          <a:xfrm>
            <a:off x="10445250" y="2081300"/>
            <a:ext cx="1260000" cy="1203300"/>
          </a:xfrm>
          <a:prstGeom prst="rect">
            <a:avLst/>
          </a:prstGeom>
          <a:noFill/>
          <a:ln>
            <a:noFill/>
          </a:ln>
        </p:spPr>
        <p:txBody>
          <a:bodyPr spcFirstLastPara="1" wrap="square" lIns="91425" tIns="45700" rIns="91425" bIns="45700" anchor="ctr" anchorCtr="0">
            <a:noAutofit/>
          </a:bodyPr>
          <a:lstStyle/>
          <a:p>
            <a:pPr marL="0" marR="0" lvl="0" indent="0" algn="r" rtl="0">
              <a:lnSpc>
                <a:spcPct val="110000"/>
              </a:lnSpc>
              <a:spcBef>
                <a:spcPts val="0"/>
              </a:spcBef>
              <a:spcAft>
                <a:spcPts val="0"/>
              </a:spcAft>
              <a:buClr>
                <a:srgbClr val="D43210"/>
              </a:buClr>
              <a:buSzPts val="4800"/>
              <a:buFont typeface="Arial"/>
              <a:buNone/>
            </a:pPr>
            <a:endParaRPr>
              <a:solidFill>
                <a:srgbClr val="990000"/>
              </a:solidFill>
            </a:endParaRPr>
          </a:p>
        </p:txBody>
      </p:sp>
      <p:pic>
        <p:nvPicPr>
          <p:cNvPr id="322" name="Google Shape;322;p33"/>
          <p:cNvPicPr preferRelativeResize="0">
            <a:picLocks noGrp="1"/>
          </p:cNvPicPr>
          <p:nvPr>
            <p:ph type="pic" idx="2"/>
          </p:nvPr>
        </p:nvPicPr>
        <p:blipFill rotWithShape="1">
          <a:blip r:embed="rId3">
            <a:alphaModFix/>
          </a:blip>
          <a:srcRect l="12371" r="12378"/>
          <a:stretch/>
        </p:blipFill>
        <p:spPr>
          <a:xfrm>
            <a:off x="0" y="0"/>
            <a:ext cx="7743002" cy="6857999"/>
          </a:xfrm>
          <a:prstGeom prst="rect">
            <a:avLst/>
          </a:prstGeom>
          <a:solidFill>
            <a:srgbClr val="F2F2F2"/>
          </a:solidFill>
          <a:ln>
            <a:noFill/>
          </a:ln>
        </p:spPr>
      </p:pic>
      <p:sp>
        <p:nvSpPr>
          <p:cNvPr id="323" name="Google Shape;323;p33"/>
          <p:cNvSpPr/>
          <p:nvPr/>
        </p:nvSpPr>
        <p:spPr>
          <a:xfrm flipH="1">
            <a:off x="10078199" y="5794206"/>
            <a:ext cx="2187900" cy="1063800"/>
          </a:xfrm>
          <a:prstGeom prst="rtTriangle">
            <a:avLst/>
          </a:prstGeom>
          <a:solidFill>
            <a:srgbClr val="B880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324" name="Google Shape;324;p33"/>
          <p:cNvSpPr/>
          <p:nvPr/>
        </p:nvSpPr>
        <p:spPr>
          <a:xfrm rot="-8156661">
            <a:off x="9057498" y="2504591"/>
            <a:ext cx="731529" cy="673991"/>
          </a:xfrm>
          <a:custGeom>
            <a:avLst/>
            <a:gdLst/>
            <a:ahLst/>
            <a:cxnLst/>
            <a:rect l="l" t="t" r="r" b="b"/>
            <a:pathLst>
              <a:path w="1136701" h="1000615" extrusionOk="0">
                <a:moveTo>
                  <a:pt x="1136534" y="927874"/>
                </a:moveTo>
                <a:cubicBezTo>
                  <a:pt x="1137744" y="938099"/>
                  <a:pt x="1132229" y="942808"/>
                  <a:pt x="1125905" y="945902"/>
                </a:cubicBezTo>
                <a:cubicBezTo>
                  <a:pt x="1090926" y="963526"/>
                  <a:pt x="1056082" y="981150"/>
                  <a:pt x="1020699" y="998102"/>
                </a:cubicBezTo>
                <a:cubicBezTo>
                  <a:pt x="1002403" y="1006981"/>
                  <a:pt x="998367" y="990299"/>
                  <a:pt x="992447" y="979805"/>
                </a:cubicBezTo>
                <a:cubicBezTo>
                  <a:pt x="954912" y="913345"/>
                  <a:pt x="914552" y="848634"/>
                  <a:pt x="869886" y="786613"/>
                </a:cubicBezTo>
                <a:cubicBezTo>
                  <a:pt x="700103" y="550774"/>
                  <a:pt x="485117" y="367807"/>
                  <a:pt x="225465" y="237174"/>
                </a:cubicBezTo>
                <a:cubicBezTo>
                  <a:pt x="159005" y="203675"/>
                  <a:pt x="91065" y="173673"/>
                  <a:pt x="21241" y="148246"/>
                </a:cubicBezTo>
                <a:cubicBezTo>
                  <a:pt x="-284" y="140443"/>
                  <a:pt x="-3782" y="129411"/>
                  <a:pt x="3348" y="109635"/>
                </a:cubicBezTo>
                <a:cubicBezTo>
                  <a:pt x="13977" y="80441"/>
                  <a:pt x="24336" y="50978"/>
                  <a:pt x="32811" y="21111"/>
                </a:cubicBezTo>
                <a:cubicBezTo>
                  <a:pt x="39135" y="-1222"/>
                  <a:pt x="49763" y="-3643"/>
                  <a:pt x="70347" y="3756"/>
                </a:cubicBezTo>
                <a:cubicBezTo>
                  <a:pt x="245107" y="66987"/>
                  <a:pt x="408432" y="152013"/>
                  <a:pt x="559111" y="261121"/>
                </a:cubicBezTo>
                <a:cubicBezTo>
                  <a:pt x="798986" y="434940"/>
                  <a:pt x="987335" y="653693"/>
                  <a:pt x="1129134" y="913076"/>
                </a:cubicBezTo>
                <a:cubicBezTo>
                  <a:pt x="1131959" y="918323"/>
                  <a:pt x="1134516" y="923704"/>
                  <a:pt x="1136399" y="927605"/>
                </a:cubicBez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990000"/>
              </a:solidFill>
              <a:latin typeface="Calibri"/>
              <a:ea typeface="Calibri"/>
              <a:cs typeface="Calibri"/>
              <a:sym typeface="Calibri"/>
            </a:endParaRPr>
          </a:p>
        </p:txBody>
      </p:sp>
      <p:sp>
        <p:nvSpPr>
          <p:cNvPr id="325" name="Google Shape;325;p33"/>
          <p:cNvSpPr/>
          <p:nvPr/>
        </p:nvSpPr>
        <p:spPr>
          <a:xfrm rot="-8156661">
            <a:off x="10109710" y="2714772"/>
            <a:ext cx="116891" cy="120894"/>
          </a:xfrm>
          <a:custGeom>
            <a:avLst/>
            <a:gdLst/>
            <a:ahLst/>
            <a:cxnLst/>
            <a:rect l="l" t="t" r="r" b="b"/>
            <a:pathLst>
              <a:path w="181633" h="179480" extrusionOk="0">
                <a:moveTo>
                  <a:pt x="90284" y="179480"/>
                </a:moveTo>
                <a:cubicBezTo>
                  <a:pt x="41717" y="179480"/>
                  <a:pt x="818" y="140196"/>
                  <a:pt x="11" y="92571"/>
                </a:cubicBezTo>
                <a:cubicBezTo>
                  <a:pt x="-796" y="42524"/>
                  <a:pt x="42255" y="-796"/>
                  <a:pt x="91764" y="11"/>
                </a:cubicBezTo>
                <a:cubicBezTo>
                  <a:pt x="141273" y="953"/>
                  <a:pt x="181768" y="41851"/>
                  <a:pt x="181633" y="91091"/>
                </a:cubicBezTo>
                <a:cubicBezTo>
                  <a:pt x="181633" y="139658"/>
                  <a:pt x="140331" y="179346"/>
                  <a:pt x="90149" y="179346"/>
                </a:cubicBez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26" name="Google Shape;326;p33"/>
          <p:cNvSpPr/>
          <p:nvPr/>
        </p:nvSpPr>
        <p:spPr>
          <a:xfrm rot="-8156661">
            <a:off x="9592083" y="2563881"/>
            <a:ext cx="117233" cy="119728"/>
          </a:xfrm>
          <a:custGeom>
            <a:avLst/>
            <a:gdLst/>
            <a:ahLst/>
            <a:cxnLst/>
            <a:rect l="l" t="t" r="r" b="b"/>
            <a:pathLst>
              <a:path w="182165" h="177750" extrusionOk="0">
                <a:moveTo>
                  <a:pt x="89129" y="177729"/>
                </a:moveTo>
                <a:cubicBezTo>
                  <a:pt x="35988" y="176653"/>
                  <a:pt x="-1816" y="137100"/>
                  <a:pt x="67" y="84631"/>
                </a:cubicBezTo>
                <a:cubicBezTo>
                  <a:pt x="1682" y="37544"/>
                  <a:pt x="43253" y="-664"/>
                  <a:pt x="92089" y="9"/>
                </a:cubicBezTo>
                <a:cubicBezTo>
                  <a:pt x="143750" y="681"/>
                  <a:pt x="184111" y="42522"/>
                  <a:pt x="182093" y="93376"/>
                </a:cubicBezTo>
                <a:cubicBezTo>
                  <a:pt x="180209" y="140194"/>
                  <a:pt x="137696" y="178805"/>
                  <a:pt x="89129" y="177729"/>
                </a:cubicBez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27" name="Google Shape;327;p33"/>
          <p:cNvSpPr/>
          <p:nvPr/>
        </p:nvSpPr>
        <p:spPr>
          <a:xfrm rot="-8156661">
            <a:off x="9562388" y="3009249"/>
            <a:ext cx="126667" cy="134847"/>
          </a:xfrm>
          <a:custGeom>
            <a:avLst/>
            <a:gdLst/>
            <a:ahLst/>
            <a:cxnLst/>
            <a:rect l="l" t="t" r="r" b="b"/>
            <a:pathLst>
              <a:path w="196824" h="200195" extrusionOk="0">
                <a:moveTo>
                  <a:pt x="135" y="103196"/>
                </a:moveTo>
                <a:cubicBezTo>
                  <a:pt x="-135" y="44942"/>
                  <a:pt x="40629" y="680"/>
                  <a:pt x="95116" y="8"/>
                </a:cubicBezTo>
                <a:cubicBezTo>
                  <a:pt x="152831" y="-665"/>
                  <a:pt x="196959" y="42924"/>
                  <a:pt x="196824" y="100236"/>
                </a:cubicBezTo>
                <a:cubicBezTo>
                  <a:pt x="196690" y="155933"/>
                  <a:pt x="152831" y="200195"/>
                  <a:pt x="97807" y="200195"/>
                </a:cubicBezTo>
                <a:cubicBezTo>
                  <a:pt x="43589" y="200195"/>
                  <a:pt x="269" y="157144"/>
                  <a:pt x="0" y="103196"/>
                </a:cubicBez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4"/>
          <p:cNvSpPr txBox="1"/>
          <p:nvPr/>
        </p:nvSpPr>
        <p:spPr>
          <a:xfrm>
            <a:off x="981425" y="890400"/>
            <a:ext cx="5824500" cy="1031400"/>
          </a:xfrm>
          <a:prstGeom prst="rect">
            <a:avLst/>
          </a:prstGeom>
          <a:noFill/>
          <a:ln>
            <a:noFill/>
          </a:ln>
        </p:spPr>
        <p:txBody>
          <a:bodyPr spcFirstLastPara="1" wrap="square" lIns="121875" tIns="121875" rIns="121875" bIns="121875" anchor="t" anchorCtr="0">
            <a:noAutofit/>
          </a:bodyPr>
          <a:lstStyle/>
          <a:p>
            <a:pPr marL="0" marR="0" lvl="0" indent="0" algn="l" rtl="0">
              <a:lnSpc>
                <a:spcPct val="80000"/>
              </a:lnSpc>
              <a:spcBef>
                <a:spcPts val="0"/>
              </a:spcBef>
              <a:spcAft>
                <a:spcPts val="0"/>
              </a:spcAft>
              <a:buClr>
                <a:schemeClr val="accent1"/>
              </a:buClr>
              <a:buSzPts val="4800"/>
              <a:buFont typeface="DM Sans"/>
              <a:buNone/>
            </a:pPr>
            <a:r>
              <a:rPr lang="en-US" sz="6000" b="1">
                <a:solidFill>
                  <a:srgbClr val="990000"/>
                </a:solidFill>
                <a:latin typeface="Spectral"/>
                <a:ea typeface="Spectral"/>
                <a:cs typeface="Spectral"/>
                <a:sym typeface="Spectral"/>
              </a:rPr>
              <a:t>Planteamiento</a:t>
            </a:r>
            <a:endParaRPr b="1">
              <a:solidFill>
                <a:srgbClr val="990000"/>
              </a:solidFill>
              <a:latin typeface="Spectral"/>
              <a:ea typeface="Spectral"/>
              <a:cs typeface="Spectral"/>
              <a:sym typeface="Spectral"/>
            </a:endParaRPr>
          </a:p>
        </p:txBody>
      </p:sp>
      <p:grpSp>
        <p:nvGrpSpPr>
          <p:cNvPr id="333" name="Google Shape;333;p34"/>
          <p:cNvGrpSpPr/>
          <p:nvPr/>
        </p:nvGrpSpPr>
        <p:grpSpPr>
          <a:xfrm rot="10800000">
            <a:off x="10495698" y="164973"/>
            <a:ext cx="1696022" cy="725399"/>
            <a:chOff x="6000376" y="729129"/>
            <a:chExt cx="1261077" cy="543900"/>
          </a:xfrm>
        </p:grpSpPr>
        <p:sp>
          <p:nvSpPr>
            <p:cNvPr id="334" name="Google Shape;334;p34"/>
            <p:cNvSpPr/>
            <p:nvPr/>
          </p:nvSpPr>
          <p:spPr>
            <a:xfrm>
              <a:off x="6717553" y="729129"/>
              <a:ext cx="543900" cy="543900"/>
            </a:xfrm>
            <a:prstGeom prst="flowChartDelay">
              <a:avLst/>
            </a:prstGeom>
            <a:solidFill>
              <a:srgbClr val="FF6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335" name="Google Shape;335;p34"/>
            <p:cNvSpPr/>
            <p:nvPr/>
          </p:nvSpPr>
          <p:spPr>
            <a:xfrm>
              <a:off x="6000376" y="729129"/>
              <a:ext cx="741000" cy="543900"/>
            </a:xfrm>
            <a:prstGeom prst="rect">
              <a:avLst/>
            </a:prstGeom>
            <a:solidFill>
              <a:srgbClr val="FF6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grpSp>
      <p:grpSp>
        <p:nvGrpSpPr>
          <p:cNvPr id="336" name="Google Shape;336;p34"/>
          <p:cNvGrpSpPr/>
          <p:nvPr/>
        </p:nvGrpSpPr>
        <p:grpSpPr>
          <a:xfrm rot="10800000">
            <a:off x="0" y="0"/>
            <a:ext cx="3222498" cy="1625155"/>
            <a:chOff x="9004788" y="5229129"/>
            <a:chExt cx="3222498" cy="1625155"/>
          </a:xfrm>
        </p:grpSpPr>
        <p:sp>
          <p:nvSpPr>
            <p:cNvPr id="337" name="Google Shape;337;p34"/>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38" name="Google Shape;338;p34"/>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9" name="Google Shape;339;p34"/>
          <p:cNvSpPr txBox="1"/>
          <p:nvPr/>
        </p:nvSpPr>
        <p:spPr>
          <a:xfrm>
            <a:off x="522000" y="1468475"/>
            <a:ext cx="10234800" cy="480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latin typeface="Spectral"/>
              <a:ea typeface="Spectral"/>
              <a:cs typeface="Spectral"/>
              <a:sym typeface="Spectral"/>
            </a:endParaRPr>
          </a:p>
          <a:p>
            <a:pPr marL="0" lvl="0" indent="0" algn="l" rtl="0">
              <a:spcBef>
                <a:spcPts val="0"/>
              </a:spcBef>
              <a:spcAft>
                <a:spcPts val="0"/>
              </a:spcAft>
              <a:buNone/>
            </a:pPr>
            <a:r>
              <a:rPr lang="en-US" sz="2000">
                <a:latin typeface="Spectral"/>
                <a:ea typeface="Spectral"/>
                <a:cs typeface="Spectral"/>
                <a:sym typeface="Spectral"/>
              </a:rPr>
              <a:t>En el análisis exhaustivo del rendimiento de dos destacadas pizzerías, se destaca que Little Caesars experimenta un flujo constante de aproximadamente 35 clientes por hora, mientras que Pizza Hut, aunque reconocida, recibe alrededor de 22 clientes en el mismo intervalo de tiempo. Esta disparidad en la tasa de llegada de clientes subraya claramente la variabilidad en la demanda entre ambas cadenas de pizzerías.</a:t>
            </a:r>
            <a:endParaRPr sz="2000">
              <a:latin typeface="Spectral"/>
              <a:ea typeface="Spectral"/>
              <a:cs typeface="Spectral"/>
              <a:sym typeface="Spectral"/>
            </a:endParaRPr>
          </a:p>
          <a:p>
            <a:pPr marL="0" lvl="0" indent="0" algn="l" rtl="0">
              <a:spcBef>
                <a:spcPts val="0"/>
              </a:spcBef>
              <a:spcAft>
                <a:spcPts val="0"/>
              </a:spcAft>
              <a:buNone/>
            </a:pPr>
            <a:r>
              <a:rPr lang="en-US" sz="2000">
                <a:latin typeface="Spectral"/>
                <a:ea typeface="Spectral"/>
                <a:cs typeface="Spectral"/>
                <a:sym typeface="Spectral"/>
              </a:rPr>
              <a:t>En términos de eficiencia del servicio, Little Caesars muestra un tiempo de espera promedio de 10 minutos para sus clientes. En contraste, Pizza Hut presenta un tiempo de espera promedio de 17 minutos.</a:t>
            </a:r>
            <a:endParaRPr sz="2000">
              <a:latin typeface="Spectral"/>
              <a:ea typeface="Spectral"/>
              <a:cs typeface="Spectral"/>
              <a:sym typeface="Spectral"/>
            </a:endParaRPr>
          </a:p>
          <a:p>
            <a:pPr marL="0" lvl="0" indent="0" algn="l" rtl="0">
              <a:spcBef>
                <a:spcPts val="0"/>
              </a:spcBef>
              <a:spcAft>
                <a:spcPts val="0"/>
              </a:spcAft>
              <a:buNone/>
            </a:pPr>
            <a:r>
              <a:rPr lang="en-US" sz="2000">
                <a:latin typeface="Spectral"/>
                <a:ea typeface="Spectral"/>
                <a:cs typeface="Spectral"/>
                <a:sym typeface="Spectral"/>
              </a:rPr>
              <a:t>Estos datos identifican áreas específicas de oportunidad para la mejora continua en ambas pizzerías, ya que la gestión eficaz de las colas y la reducción de los tiempos de espera son componentes críticos para asegurar una experiencia satisfactoria para los clientes. El análisis detallado de estos indicadores proporciona una base sólida para la implementación de estrategias destinadas a optimizar la eficiencia operativa y elevar la calidad del servicio en ambas pizzerías.</a:t>
            </a:r>
            <a:endParaRPr sz="2000">
              <a:latin typeface="Spectral"/>
              <a:ea typeface="Spectral"/>
              <a:cs typeface="Spectral"/>
              <a:sym typeface="Spectr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5"/>
          <p:cNvSpPr txBox="1"/>
          <p:nvPr/>
        </p:nvSpPr>
        <p:spPr>
          <a:xfrm>
            <a:off x="1451376" y="455250"/>
            <a:ext cx="9671100" cy="1031400"/>
          </a:xfrm>
          <a:prstGeom prst="rect">
            <a:avLst/>
          </a:prstGeom>
          <a:noFill/>
          <a:ln>
            <a:noFill/>
          </a:ln>
        </p:spPr>
        <p:txBody>
          <a:bodyPr spcFirstLastPara="1" wrap="square" lIns="121875" tIns="121875" rIns="121875" bIns="121875" anchor="t" anchorCtr="0">
            <a:noAutofit/>
          </a:bodyPr>
          <a:lstStyle/>
          <a:p>
            <a:pPr marL="0" marR="0" lvl="0" indent="0" algn="l" rtl="0">
              <a:lnSpc>
                <a:spcPct val="80000"/>
              </a:lnSpc>
              <a:spcBef>
                <a:spcPts val="0"/>
              </a:spcBef>
              <a:spcAft>
                <a:spcPts val="0"/>
              </a:spcAft>
              <a:buClr>
                <a:schemeClr val="accent1"/>
              </a:buClr>
              <a:buSzPts val="4800"/>
              <a:buFont typeface="DM Sans"/>
              <a:buNone/>
            </a:pPr>
            <a:r>
              <a:rPr lang="en-US" sz="5500" b="1">
                <a:solidFill>
                  <a:srgbClr val="990000"/>
                </a:solidFill>
                <a:latin typeface="Spectral"/>
                <a:ea typeface="Spectral"/>
                <a:cs typeface="Spectral"/>
                <a:sym typeface="Spectral"/>
              </a:rPr>
              <a:t>En base al planteamiento se quiere saber</a:t>
            </a:r>
            <a:endParaRPr sz="900" b="1">
              <a:solidFill>
                <a:srgbClr val="990000"/>
              </a:solidFill>
              <a:latin typeface="Spectral"/>
              <a:ea typeface="Spectral"/>
              <a:cs typeface="Spectral"/>
              <a:sym typeface="Spectral"/>
            </a:endParaRPr>
          </a:p>
        </p:txBody>
      </p:sp>
      <p:grpSp>
        <p:nvGrpSpPr>
          <p:cNvPr id="345" name="Google Shape;345;p35"/>
          <p:cNvGrpSpPr/>
          <p:nvPr/>
        </p:nvGrpSpPr>
        <p:grpSpPr>
          <a:xfrm rot="10800000">
            <a:off x="10495698" y="164973"/>
            <a:ext cx="1696022" cy="725399"/>
            <a:chOff x="6000376" y="729129"/>
            <a:chExt cx="1261077" cy="543900"/>
          </a:xfrm>
        </p:grpSpPr>
        <p:sp>
          <p:nvSpPr>
            <p:cNvPr id="346" name="Google Shape;346;p35"/>
            <p:cNvSpPr/>
            <p:nvPr/>
          </p:nvSpPr>
          <p:spPr>
            <a:xfrm>
              <a:off x="6717553" y="729129"/>
              <a:ext cx="543900" cy="543900"/>
            </a:xfrm>
            <a:prstGeom prst="flowChartDelay">
              <a:avLst/>
            </a:prstGeom>
            <a:solidFill>
              <a:srgbClr val="FF6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347" name="Google Shape;347;p35"/>
            <p:cNvSpPr/>
            <p:nvPr/>
          </p:nvSpPr>
          <p:spPr>
            <a:xfrm>
              <a:off x="6000376" y="729129"/>
              <a:ext cx="741000" cy="543900"/>
            </a:xfrm>
            <a:prstGeom prst="rect">
              <a:avLst/>
            </a:prstGeom>
            <a:solidFill>
              <a:srgbClr val="FF6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grpSp>
      <p:grpSp>
        <p:nvGrpSpPr>
          <p:cNvPr id="348" name="Google Shape;348;p35"/>
          <p:cNvGrpSpPr/>
          <p:nvPr/>
        </p:nvGrpSpPr>
        <p:grpSpPr>
          <a:xfrm rot="10800000">
            <a:off x="0" y="0"/>
            <a:ext cx="3222498" cy="1625155"/>
            <a:chOff x="9004788" y="5229129"/>
            <a:chExt cx="3222498" cy="1625155"/>
          </a:xfrm>
        </p:grpSpPr>
        <p:sp>
          <p:nvSpPr>
            <p:cNvPr id="349" name="Google Shape;349;p35"/>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50" name="Google Shape;350;p35"/>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51" name="Google Shape;351;p35"/>
          <p:cNvSpPr txBox="1"/>
          <p:nvPr/>
        </p:nvSpPr>
        <p:spPr>
          <a:xfrm>
            <a:off x="1248450" y="2523850"/>
            <a:ext cx="9143100" cy="3498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endParaRPr sz="2000"/>
          </a:p>
          <a:p>
            <a:pPr marL="457200" lvl="0" indent="-304800" algn="l" rtl="0">
              <a:lnSpc>
                <a:spcPct val="115000"/>
              </a:lnSpc>
              <a:spcBef>
                <a:spcPts val="1200"/>
              </a:spcBef>
              <a:spcAft>
                <a:spcPts val="0"/>
              </a:spcAft>
              <a:buNone/>
            </a:pPr>
            <a:r>
              <a:rPr lang="en-US" sz="2000"/>
              <a:t>1.</a:t>
            </a:r>
            <a:r>
              <a:rPr lang="en-US" sz="1600"/>
              <a:t>          </a:t>
            </a:r>
            <a:r>
              <a:rPr lang="en-US" sz="2000"/>
              <a:t>¿Cuál es el sistema de líneas de espera que se está modelando?</a:t>
            </a:r>
            <a:endParaRPr sz="2000"/>
          </a:p>
          <a:p>
            <a:pPr marL="0" lvl="0" indent="0" algn="l" rtl="0">
              <a:lnSpc>
                <a:spcPct val="115000"/>
              </a:lnSpc>
              <a:spcBef>
                <a:spcPts val="1200"/>
              </a:spcBef>
              <a:spcAft>
                <a:spcPts val="0"/>
              </a:spcAft>
              <a:buNone/>
            </a:pPr>
            <a:r>
              <a:rPr lang="en-US" sz="2000" b="1"/>
              <a:t>Estamos modelando un sistema de líneas de espera de pizzerías</a:t>
            </a:r>
            <a:endParaRPr sz="2000" b="1"/>
          </a:p>
          <a:p>
            <a:pPr marL="457200" lvl="0" indent="-304800" algn="l" rtl="0">
              <a:lnSpc>
                <a:spcPct val="115000"/>
              </a:lnSpc>
              <a:spcBef>
                <a:spcPts val="1200"/>
              </a:spcBef>
              <a:spcAft>
                <a:spcPts val="0"/>
              </a:spcAft>
              <a:buNone/>
            </a:pPr>
            <a:r>
              <a:rPr lang="en-US" sz="2000"/>
              <a:t>2.</a:t>
            </a:r>
            <a:r>
              <a:rPr lang="en-US" sz="1600"/>
              <a:t>          </a:t>
            </a:r>
            <a:r>
              <a:rPr lang="en-US" sz="2000"/>
              <a:t>¿Qué tipo de comportamiento presentan las llegadas de los clientes?</a:t>
            </a:r>
            <a:endParaRPr sz="2000"/>
          </a:p>
          <a:p>
            <a:pPr marL="0" lvl="0" indent="0" algn="l" rtl="0">
              <a:lnSpc>
                <a:spcPct val="115000"/>
              </a:lnSpc>
              <a:spcBef>
                <a:spcPts val="1200"/>
              </a:spcBef>
              <a:spcAft>
                <a:spcPts val="0"/>
              </a:spcAft>
              <a:buNone/>
            </a:pPr>
            <a:r>
              <a:rPr lang="en-US" sz="2000" b="1"/>
              <a:t>Las llegadas de clientes siguen un proceso de Poisson, ya que se menciona que Little Caesars recibe un promedio de 35 clientes por hora y Pizza Hut recibe alrededor de 22 clientes por hora. Ambas tasas de llegada se ajustan a un proceso de Poisson.</a:t>
            </a:r>
            <a:endParaRPr sz="2000" b="1"/>
          </a:p>
          <a:p>
            <a:pPr marL="0" lvl="0" indent="0" algn="l" rtl="0">
              <a:lnSpc>
                <a:spcPct val="115000"/>
              </a:lnSpc>
              <a:spcBef>
                <a:spcPts val="1200"/>
              </a:spcBef>
              <a:spcAft>
                <a:spcPts val="1200"/>
              </a:spcAft>
              <a:buNone/>
            </a:pPr>
            <a:endParaRPr sz="18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grpSp>
        <p:nvGrpSpPr>
          <p:cNvPr id="356" name="Google Shape;356;p36"/>
          <p:cNvGrpSpPr/>
          <p:nvPr/>
        </p:nvGrpSpPr>
        <p:grpSpPr>
          <a:xfrm rot="10800000">
            <a:off x="10495698" y="164973"/>
            <a:ext cx="1696022" cy="725399"/>
            <a:chOff x="6000376" y="729129"/>
            <a:chExt cx="1261077" cy="543900"/>
          </a:xfrm>
        </p:grpSpPr>
        <p:sp>
          <p:nvSpPr>
            <p:cNvPr id="357" name="Google Shape;357;p36"/>
            <p:cNvSpPr/>
            <p:nvPr/>
          </p:nvSpPr>
          <p:spPr>
            <a:xfrm>
              <a:off x="6717553" y="729129"/>
              <a:ext cx="543900" cy="543900"/>
            </a:xfrm>
            <a:prstGeom prst="flowChartDelay">
              <a:avLst/>
            </a:prstGeom>
            <a:solidFill>
              <a:srgbClr val="FF6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358" name="Google Shape;358;p36"/>
            <p:cNvSpPr/>
            <p:nvPr/>
          </p:nvSpPr>
          <p:spPr>
            <a:xfrm>
              <a:off x="6000376" y="729129"/>
              <a:ext cx="741000" cy="543900"/>
            </a:xfrm>
            <a:prstGeom prst="rect">
              <a:avLst/>
            </a:prstGeom>
            <a:solidFill>
              <a:srgbClr val="FF6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grpSp>
      <p:grpSp>
        <p:nvGrpSpPr>
          <p:cNvPr id="359" name="Google Shape;359;p36"/>
          <p:cNvGrpSpPr/>
          <p:nvPr/>
        </p:nvGrpSpPr>
        <p:grpSpPr>
          <a:xfrm rot="10800000">
            <a:off x="0" y="0"/>
            <a:ext cx="3222498" cy="1625155"/>
            <a:chOff x="9004788" y="5229129"/>
            <a:chExt cx="3222498" cy="1625155"/>
          </a:xfrm>
        </p:grpSpPr>
        <p:sp>
          <p:nvSpPr>
            <p:cNvPr id="360" name="Google Shape;360;p36"/>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61" name="Google Shape;361;p36"/>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2" name="Google Shape;362;p36"/>
          <p:cNvSpPr txBox="1"/>
          <p:nvPr/>
        </p:nvSpPr>
        <p:spPr>
          <a:xfrm>
            <a:off x="1346950" y="1270775"/>
            <a:ext cx="10657200" cy="6318300"/>
          </a:xfrm>
          <a:prstGeom prst="rect">
            <a:avLst/>
          </a:prstGeom>
          <a:noFill/>
          <a:ln>
            <a:noFill/>
          </a:ln>
        </p:spPr>
        <p:txBody>
          <a:bodyPr spcFirstLastPara="1" wrap="square" lIns="91425" tIns="91425" rIns="91425" bIns="91425" anchor="ctr" anchorCtr="0">
            <a:noAutofit/>
          </a:bodyPr>
          <a:lstStyle/>
          <a:p>
            <a:pPr marL="457200" lvl="0" indent="-304800" algn="l" rtl="0">
              <a:lnSpc>
                <a:spcPct val="115000"/>
              </a:lnSpc>
              <a:spcBef>
                <a:spcPts val="1200"/>
              </a:spcBef>
              <a:spcAft>
                <a:spcPts val="0"/>
              </a:spcAft>
              <a:buNone/>
            </a:pPr>
            <a:r>
              <a:rPr lang="en-US" sz="2200"/>
              <a:t>3.</a:t>
            </a:r>
            <a:r>
              <a:rPr lang="en-US" sz="1800"/>
              <a:t>          </a:t>
            </a:r>
            <a:r>
              <a:rPr lang="en-US" sz="2200"/>
              <a:t>¿Qué tipo de comportamiento presenta el tiempo de servicio?</a:t>
            </a:r>
            <a:endParaRPr sz="2200"/>
          </a:p>
          <a:p>
            <a:pPr marL="0" lvl="0" indent="0" algn="l" rtl="0">
              <a:lnSpc>
                <a:spcPct val="115000"/>
              </a:lnSpc>
              <a:spcBef>
                <a:spcPts val="1200"/>
              </a:spcBef>
              <a:spcAft>
                <a:spcPts val="0"/>
              </a:spcAft>
              <a:buNone/>
            </a:pPr>
            <a:r>
              <a:rPr lang="en-US" sz="2200" b="1"/>
              <a:t>El tiempo de servicio sigue una distribución exponencial, markoviana, ya que se menciona el tiempo de espera promedio para cada pizzería.</a:t>
            </a:r>
            <a:endParaRPr sz="2200" b="1"/>
          </a:p>
          <a:p>
            <a:pPr marL="457200" lvl="0" indent="-304800" algn="l" rtl="0">
              <a:lnSpc>
                <a:spcPct val="115000"/>
              </a:lnSpc>
              <a:spcBef>
                <a:spcPts val="1200"/>
              </a:spcBef>
              <a:spcAft>
                <a:spcPts val="0"/>
              </a:spcAft>
              <a:buNone/>
            </a:pPr>
            <a:r>
              <a:rPr lang="en-US" sz="2200"/>
              <a:t>4.</a:t>
            </a:r>
            <a:r>
              <a:rPr lang="en-US" sz="1800"/>
              <a:t>          </a:t>
            </a:r>
            <a:r>
              <a:rPr lang="en-US" sz="2200"/>
              <a:t>¿Cuáles y cuántos son los servidores?</a:t>
            </a:r>
            <a:endParaRPr sz="2200"/>
          </a:p>
          <a:p>
            <a:pPr marL="0" lvl="0" indent="0" algn="l" rtl="0">
              <a:lnSpc>
                <a:spcPct val="115000"/>
              </a:lnSpc>
              <a:spcBef>
                <a:spcPts val="1200"/>
              </a:spcBef>
              <a:spcAft>
                <a:spcPts val="0"/>
              </a:spcAft>
              <a:buNone/>
            </a:pPr>
            <a:r>
              <a:rPr lang="en-US" sz="2200" b="1"/>
              <a:t>Para cada pizzería, hay un solo servidor</a:t>
            </a:r>
            <a:endParaRPr sz="2200" b="1"/>
          </a:p>
          <a:p>
            <a:pPr marL="0" lvl="0" indent="0" algn="l" rtl="0">
              <a:lnSpc>
                <a:spcPct val="115000"/>
              </a:lnSpc>
              <a:spcBef>
                <a:spcPts val="1200"/>
              </a:spcBef>
              <a:spcAft>
                <a:spcPts val="0"/>
              </a:spcAft>
              <a:buNone/>
            </a:pPr>
            <a:endParaRPr sz="2100"/>
          </a:p>
          <a:p>
            <a:pPr marL="0" lvl="0" indent="0" algn="l" rtl="0">
              <a:lnSpc>
                <a:spcPct val="115000"/>
              </a:lnSpc>
              <a:spcBef>
                <a:spcPts val="1200"/>
              </a:spcBef>
              <a:spcAft>
                <a:spcPts val="1200"/>
              </a:spcAft>
              <a:buNone/>
            </a:pPr>
            <a:endParaRPr sz="2100" b="1"/>
          </a:p>
        </p:txBody>
      </p:sp>
      <p:sp>
        <p:nvSpPr>
          <p:cNvPr id="363" name="Google Shape;363;p36"/>
          <p:cNvSpPr txBox="1"/>
          <p:nvPr/>
        </p:nvSpPr>
        <p:spPr>
          <a:xfrm>
            <a:off x="1451376" y="455250"/>
            <a:ext cx="9671100" cy="1031400"/>
          </a:xfrm>
          <a:prstGeom prst="rect">
            <a:avLst/>
          </a:prstGeom>
          <a:noFill/>
          <a:ln>
            <a:noFill/>
          </a:ln>
        </p:spPr>
        <p:txBody>
          <a:bodyPr spcFirstLastPara="1" wrap="square" lIns="121875" tIns="121875" rIns="121875" bIns="121875" anchor="t" anchorCtr="0">
            <a:noAutofit/>
          </a:bodyPr>
          <a:lstStyle/>
          <a:p>
            <a:pPr marL="0" marR="0" lvl="0" indent="0" algn="l" rtl="0">
              <a:lnSpc>
                <a:spcPct val="80000"/>
              </a:lnSpc>
              <a:spcBef>
                <a:spcPts val="0"/>
              </a:spcBef>
              <a:spcAft>
                <a:spcPts val="0"/>
              </a:spcAft>
              <a:buClr>
                <a:schemeClr val="accent1"/>
              </a:buClr>
              <a:buSzPts val="4800"/>
              <a:buFont typeface="DM Sans"/>
              <a:buNone/>
            </a:pPr>
            <a:r>
              <a:rPr lang="en-US" sz="5500" b="1">
                <a:solidFill>
                  <a:srgbClr val="990000"/>
                </a:solidFill>
                <a:latin typeface="Spectral"/>
                <a:ea typeface="Spectral"/>
                <a:cs typeface="Spectral"/>
                <a:sym typeface="Spectral"/>
              </a:rPr>
              <a:t>En base al planteamiento se quiere saber</a:t>
            </a:r>
            <a:endParaRPr sz="900" b="1">
              <a:solidFill>
                <a:srgbClr val="990000"/>
              </a:solidFill>
              <a:latin typeface="Spectral"/>
              <a:ea typeface="Spectral"/>
              <a:cs typeface="Spectral"/>
              <a:sym typeface="Spectr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grpSp>
        <p:nvGrpSpPr>
          <p:cNvPr id="368" name="Google Shape;368;p37"/>
          <p:cNvGrpSpPr/>
          <p:nvPr/>
        </p:nvGrpSpPr>
        <p:grpSpPr>
          <a:xfrm rot="10800000">
            <a:off x="10495698" y="164973"/>
            <a:ext cx="1696022" cy="725399"/>
            <a:chOff x="6000376" y="729129"/>
            <a:chExt cx="1261077" cy="543900"/>
          </a:xfrm>
        </p:grpSpPr>
        <p:sp>
          <p:nvSpPr>
            <p:cNvPr id="369" name="Google Shape;369;p37"/>
            <p:cNvSpPr/>
            <p:nvPr/>
          </p:nvSpPr>
          <p:spPr>
            <a:xfrm>
              <a:off x="6717553" y="729129"/>
              <a:ext cx="543900" cy="543900"/>
            </a:xfrm>
            <a:prstGeom prst="flowChartDelay">
              <a:avLst/>
            </a:prstGeom>
            <a:solidFill>
              <a:srgbClr val="FF6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370" name="Google Shape;370;p37"/>
            <p:cNvSpPr/>
            <p:nvPr/>
          </p:nvSpPr>
          <p:spPr>
            <a:xfrm>
              <a:off x="6000376" y="729129"/>
              <a:ext cx="741000" cy="543900"/>
            </a:xfrm>
            <a:prstGeom prst="rect">
              <a:avLst/>
            </a:prstGeom>
            <a:solidFill>
              <a:srgbClr val="FF6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grpSp>
      <p:grpSp>
        <p:nvGrpSpPr>
          <p:cNvPr id="371" name="Google Shape;371;p37"/>
          <p:cNvGrpSpPr/>
          <p:nvPr/>
        </p:nvGrpSpPr>
        <p:grpSpPr>
          <a:xfrm rot="10800000">
            <a:off x="0" y="0"/>
            <a:ext cx="3222498" cy="1625155"/>
            <a:chOff x="9004788" y="5229129"/>
            <a:chExt cx="3222498" cy="1625155"/>
          </a:xfrm>
        </p:grpSpPr>
        <p:sp>
          <p:nvSpPr>
            <p:cNvPr id="372" name="Google Shape;372;p37"/>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73" name="Google Shape;373;p37"/>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74" name="Google Shape;374;p37"/>
          <p:cNvSpPr txBox="1"/>
          <p:nvPr/>
        </p:nvSpPr>
        <p:spPr>
          <a:xfrm>
            <a:off x="1318100" y="1880000"/>
            <a:ext cx="10657200" cy="6318300"/>
          </a:xfrm>
          <a:prstGeom prst="rect">
            <a:avLst/>
          </a:prstGeom>
          <a:noFill/>
          <a:ln>
            <a:noFill/>
          </a:ln>
        </p:spPr>
        <p:txBody>
          <a:bodyPr spcFirstLastPara="1" wrap="square" lIns="91425" tIns="91425" rIns="91425" bIns="91425" anchor="ctr" anchorCtr="0">
            <a:noAutofit/>
          </a:bodyPr>
          <a:lstStyle/>
          <a:p>
            <a:pPr marL="457200" lvl="0" indent="-304800" algn="l" rtl="0">
              <a:lnSpc>
                <a:spcPct val="115000"/>
              </a:lnSpc>
              <a:spcBef>
                <a:spcPts val="1200"/>
              </a:spcBef>
              <a:spcAft>
                <a:spcPts val="0"/>
              </a:spcAft>
              <a:buClr>
                <a:schemeClr val="dk1"/>
              </a:buClr>
              <a:buSzPts val="1100"/>
              <a:buFont typeface="Arial"/>
              <a:buNone/>
            </a:pPr>
            <a:r>
              <a:rPr lang="en-US" sz="1800">
                <a:solidFill>
                  <a:schemeClr val="dk1"/>
                </a:solidFill>
              </a:rPr>
              <a:t>5.</a:t>
            </a:r>
            <a:r>
              <a:rPr lang="en-US">
                <a:solidFill>
                  <a:schemeClr val="dk1"/>
                </a:solidFill>
              </a:rPr>
              <a:t>          </a:t>
            </a:r>
            <a:r>
              <a:rPr lang="en-US" sz="1800">
                <a:solidFill>
                  <a:schemeClr val="dk1"/>
                </a:solidFill>
              </a:rPr>
              <a:t>¿Cuál es el modelo de líneas de espera que representa mejor este problema (utilice la notación estándar de Kendall-Lee)?</a:t>
            </a:r>
            <a:endParaRPr sz="18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800" b="1">
                <a:solidFill>
                  <a:schemeClr val="dk1"/>
                </a:solidFill>
              </a:rPr>
              <a:t>(M/M/1:FIFO/infinity/infinity/)</a:t>
            </a:r>
            <a:endParaRPr sz="1800" b="1">
              <a:solidFill>
                <a:schemeClr val="dk1"/>
              </a:solidFill>
            </a:endParaRPr>
          </a:p>
          <a:p>
            <a:pPr marL="457200" lvl="0" indent="-304800" algn="l" rtl="0">
              <a:lnSpc>
                <a:spcPct val="115000"/>
              </a:lnSpc>
              <a:spcBef>
                <a:spcPts val="1200"/>
              </a:spcBef>
              <a:spcAft>
                <a:spcPts val="0"/>
              </a:spcAft>
              <a:buClr>
                <a:schemeClr val="dk1"/>
              </a:buClr>
              <a:buSzPts val="1100"/>
              <a:buFont typeface="Arial"/>
              <a:buNone/>
            </a:pPr>
            <a:r>
              <a:rPr lang="en-US" sz="1800">
                <a:solidFill>
                  <a:schemeClr val="dk1"/>
                </a:solidFill>
              </a:rPr>
              <a:t>6.</a:t>
            </a:r>
            <a:r>
              <a:rPr lang="en-US">
                <a:solidFill>
                  <a:schemeClr val="dk1"/>
                </a:solidFill>
              </a:rPr>
              <a:t>     </a:t>
            </a:r>
            <a:r>
              <a:rPr lang="en-US" sz="1800">
                <a:solidFill>
                  <a:schemeClr val="dk1"/>
                </a:solidFill>
              </a:rPr>
              <a:t>¿Cuáles son los valores de lambda y mu?</a:t>
            </a:r>
            <a:endParaRPr sz="18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800">
                <a:solidFill>
                  <a:schemeClr val="dk1"/>
                </a:solidFill>
              </a:rPr>
              <a:t>Para Little Caesars:</a:t>
            </a:r>
            <a:endParaRPr sz="18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800" b="1">
                <a:solidFill>
                  <a:schemeClr val="dk1"/>
                </a:solidFill>
              </a:rPr>
              <a:t>lambda: 35  clientes/hora</a:t>
            </a:r>
            <a:endParaRPr sz="18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800" b="1">
                <a:solidFill>
                  <a:schemeClr val="dk1"/>
                </a:solidFill>
              </a:rPr>
              <a:t> mi: 1/(10/60)clientes/minuto (convertido de 6 minutos a horas)</a:t>
            </a:r>
            <a:endParaRPr sz="18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800">
                <a:solidFill>
                  <a:schemeClr val="dk1"/>
                </a:solidFill>
              </a:rPr>
              <a:t>Para Pizza Hut:</a:t>
            </a:r>
            <a:endParaRPr sz="18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800" b="1">
                <a:solidFill>
                  <a:schemeClr val="dk1"/>
                </a:solidFill>
              </a:rPr>
              <a:t> lambda: 22 clientes/hora</a:t>
            </a:r>
            <a:endParaRPr sz="18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800" b="1">
                <a:solidFill>
                  <a:schemeClr val="dk1"/>
                </a:solidFill>
              </a:rPr>
              <a:t> mu: 1/(17/60)</a:t>
            </a:r>
            <a:r>
              <a:rPr lang="en-US" sz="1800">
                <a:solidFill>
                  <a:schemeClr val="dk1"/>
                </a:solidFill>
              </a:rPr>
              <a:t> </a:t>
            </a:r>
            <a:r>
              <a:rPr lang="en-US" sz="1800" b="1">
                <a:solidFill>
                  <a:schemeClr val="dk1"/>
                </a:solidFill>
              </a:rPr>
              <a:t> clientes/minuto (convertido de 10 minutos a horas)</a:t>
            </a:r>
            <a:endParaRPr sz="1800" b="1">
              <a:solidFill>
                <a:schemeClr val="dk1"/>
              </a:solidFill>
            </a:endParaRPr>
          </a:p>
          <a:p>
            <a:pPr marL="0" lvl="0" indent="0" algn="l" rtl="0">
              <a:lnSpc>
                <a:spcPct val="115000"/>
              </a:lnSpc>
              <a:spcBef>
                <a:spcPts val="1200"/>
              </a:spcBef>
              <a:spcAft>
                <a:spcPts val="0"/>
              </a:spcAft>
              <a:buNone/>
            </a:pPr>
            <a:endParaRPr sz="2200"/>
          </a:p>
          <a:p>
            <a:pPr marL="0" lvl="0" indent="0" algn="l" rtl="0">
              <a:lnSpc>
                <a:spcPct val="115000"/>
              </a:lnSpc>
              <a:spcBef>
                <a:spcPts val="1200"/>
              </a:spcBef>
              <a:spcAft>
                <a:spcPts val="0"/>
              </a:spcAft>
              <a:buNone/>
            </a:pPr>
            <a:endParaRPr sz="2100"/>
          </a:p>
          <a:p>
            <a:pPr marL="0" lvl="0" indent="0" algn="l" rtl="0">
              <a:lnSpc>
                <a:spcPct val="115000"/>
              </a:lnSpc>
              <a:spcBef>
                <a:spcPts val="1200"/>
              </a:spcBef>
              <a:spcAft>
                <a:spcPts val="1200"/>
              </a:spcAft>
              <a:buNone/>
            </a:pPr>
            <a:endParaRPr sz="2100" b="1"/>
          </a:p>
        </p:txBody>
      </p:sp>
      <p:sp>
        <p:nvSpPr>
          <p:cNvPr id="375" name="Google Shape;375;p37"/>
          <p:cNvSpPr txBox="1"/>
          <p:nvPr/>
        </p:nvSpPr>
        <p:spPr>
          <a:xfrm>
            <a:off x="1451376" y="455250"/>
            <a:ext cx="9671100" cy="1031400"/>
          </a:xfrm>
          <a:prstGeom prst="rect">
            <a:avLst/>
          </a:prstGeom>
          <a:noFill/>
          <a:ln>
            <a:noFill/>
          </a:ln>
        </p:spPr>
        <p:txBody>
          <a:bodyPr spcFirstLastPara="1" wrap="square" lIns="121875" tIns="121875" rIns="121875" bIns="121875" anchor="t" anchorCtr="0">
            <a:noAutofit/>
          </a:bodyPr>
          <a:lstStyle/>
          <a:p>
            <a:pPr marL="0" marR="0" lvl="0" indent="0" algn="l" rtl="0">
              <a:lnSpc>
                <a:spcPct val="80000"/>
              </a:lnSpc>
              <a:spcBef>
                <a:spcPts val="0"/>
              </a:spcBef>
              <a:spcAft>
                <a:spcPts val="0"/>
              </a:spcAft>
              <a:buClr>
                <a:schemeClr val="accent1"/>
              </a:buClr>
              <a:buSzPts val="4800"/>
              <a:buFont typeface="DM Sans"/>
              <a:buNone/>
            </a:pPr>
            <a:r>
              <a:rPr lang="en-US" sz="5500" b="1">
                <a:solidFill>
                  <a:srgbClr val="990000"/>
                </a:solidFill>
                <a:latin typeface="Spectral"/>
                <a:ea typeface="Spectral"/>
                <a:cs typeface="Spectral"/>
                <a:sym typeface="Spectral"/>
              </a:rPr>
              <a:t>En base al planteamiento se quiere saber</a:t>
            </a:r>
            <a:endParaRPr sz="900" b="1">
              <a:solidFill>
                <a:srgbClr val="990000"/>
              </a:solidFill>
              <a:latin typeface="Spectral"/>
              <a:ea typeface="Spectral"/>
              <a:cs typeface="Spectral"/>
              <a:sym typeface="Spectr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38"/>
          <p:cNvGrpSpPr/>
          <p:nvPr/>
        </p:nvGrpSpPr>
        <p:grpSpPr>
          <a:xfrm rot="-5400000">
            <a:off x="10014331" y="-132346"/>
            <a:ext cx="2045319" cy="2309995"/>
            <a:chOff x="9004788" y="5229129"/>
            <a:chExt cx="3222498" cy="1625155"/>
          </a:xfrm>
        </p:grpSpPr>
        <p:sp>
          <p:nvSpPr>
            <p:cNvPr id="381" name="Google Shape;381;p38"/>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FDE7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382" name="Google Shape;382;p38"/>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F69E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nvGrpSpPr>
          <p:cNvPr id="383" name="Google Shape;383;p38"/>
          <p:cNvGrpSpPr/>
          <p:nvPr/>
        </p:nvGrpSpPr>
        <p:grpSpPr>
          <a:xfrm rot="5400000">
            <a:off x="132624" y="4696200"/>
            <a:ext cx="2045319" cy="2309995"/>
            <a:chOff x="9004788" y="5229129"/>
            <a:chExt cx="3222498" cy="1625155"/>
          </a:xfrm>
        </p:grpSpPr>
        <p:sp>
          <p:nvSpPr>
            <p:cNvPr id="384" name="Google Shape;384;p38"/>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FDE7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385" name="Google Shape;385;p38"/>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F69E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386" name="Google Shape;386;p38"/>
          <p:cNvSpPr txBox="1"/>
          <p:nvPr/>
        </p:nvSpPr>
        <p:spPr>
          <a:xfrm>
            <a:off x="6940200" y="3051600"/>
            <a:ext cx="4876800" cy="831000"/>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US" sz="4800" b="1" i="1">
                <a:solidFill>
                  <a:srgbClr val="D43210"/>
                </a:solidFill>
                <a:latin typeface="Spectral"/>
                <a:ea typeface="Spectral"/>
                <a:cs typeface="Spectral"/>
                <a:sym typeface="Spectral"/>
              </a:rPr>
              <a:t>Modelo</a:t>
            </a:r>
            <a:endParaRPr sz="4800" b="1" i="1" u="none" strike="noStrike" cap="none">
              <a:solidFill>
                <a:srgbClr val="D43210"/>
              </a:solidFill>
              <a:latin typeface="Spectral"/>
              <a:ea typeface="Spectral"/>
              <a:cs typeface="Spectral"/>
              <a:sym typeface="Spectral"/>
            </a:endParaRPr>
          </a:p>
        </p:txBody>
      </p:sp>
      <p:sp>
        <p:nvSpPr>
          <p:cNvPr id="387" name="Google Shape;387;p38"/>
          <p:cNvSpPr txBox="1"/>
          <p:nvPr/>
        </p:nvSpPr>
        <p:spPr>
          <a:xfrm>
            <a:off x="5328650" y="2081308"/>
            <a:ext cx="6376500" cy="1203300"/>
          </a:xfrm>
          <a:prstGeom prst="rect">
            <a:avLst/>
          </a:prstGeom>
          <a:noFill/>
          <a:ln>
            <a:noFill/>
          </a:ln>
        </p:spPr>
        <p:txBody>
          <a:bodyPr spcFirstLastPara="1" wrap="square" lIns="91425" tIns="45700" rIns="91425" bIns="45700" anchor="ctr" anchorCtr="0">
            <a:noAutofit/>
          </a:bodyPr>
          <a:lstStyle/>
          <a:p>
            <a:pPr marL="0" marR="0" lvl="0" indent="0" algn="r" rtl="0">
              <a:lnSpc>
                <a:spcPct val="110000"/>
              </a:lnSpc>
              <a:spcBef>
                <a:spcPts val="0"/>
              </a:spcBef>
              <a:spcAft>
                <a:spcPts val="0"/>
              </a:spcAft>
              <a:buClr>
                <a:srgbClr val="D43210"/>
              </a:buClr>
              <a:buSzPts val="4800"/>
              <a:buFont typeface="Arial"/>
              <a:buNone/>
            </a:pPr>
            <a:r>
              <a:rPr lang="en-US" sz="4800" b="1">
                <a:solidFill>
                  <a:srgbClr val="D43210"/>
                </a:solidFill>
              </a:rPr>
              <a:t>02.</a:t>
            </a:r>
            <a:endParaRPr/>
          </a:p>
        </p:txBody>
      </p:sp>
      <p:sp>
        <p:nvSpPr>
          <p:cNvPr id="388" name="Google Shape;388;p38"/>
          <p:cNvSpPr/>
          <p:nvPr/>
        </p:nvSpPr>
        <p:spPr>
          <a:xfrm flipH="1">
            <a:off x="10078199" y="5794206"/>
            <a:ext cx="2187900" cy="1063800"/>
          </a:xfrm>
          <a:prstGeom prst="rtTriangle">
            <a:avLst/>
          </a:prstGeom>
          <a:solidFill>
            <a:srgbClr val="B8804A">
              <a:alpha val="458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389" name="Google Shape;389;p38"/>
          <p:cNvPicPr preferRelativeResize="0"/>
          <p:nvPr/>
        </p:nvPicPr>
        <p:blipFill rotWithShape="1">
          <a:blip r:embed="rId3">
            <a:alphaModFix/>
          </a:blip>
          <a:srcRect t="43029" r="3334"/>
          <a:stretch/>
        </p:blipFill>
        <p:spPr>
          <a:xfrm>
            <a:off x="275" y="0"/>
            <a:ext cx="7756950" cy="6858000"/>
          </a:xfrm>
          <a:prstGeom prst="rect">
            <a:avLst/>
          </a:prstGeom>
          <a:noFill/>
          <a:ln>
            <a:noFill/>
          </a:ln>
        </p:spPr>
      </p:pic>
      <p:sp>
        <p:nvSpPr>
          <p:cNvPr id="390" name="Google Shape;390;p38"/>
          <p:cNvSpPr/>
          <p:nvPr/>
        </p:nvSpPr>
        <p:spPr>
          <a:xfrm>
            <a:off x="9163094" y="2279274"/>
            <a:ext cx="915114" cy="541956"/>
          </a:xfrm>
          <a:custGeom>
            <a:avLst/>
            <a:gdLst/>
            <a:ahLst/>
            <a:cxnLst/>
            <a:rect l="l" t="t" r="r" b="b"/>
            <a:pathLst>
              <a:path w="1232477" h="643271" extrusionOk="0">
                <a:moveTo>
                  <a:pt x="846903" y="49449"/>
                </a:moveTo>
                <a:cubicBezTo>
                  <a:pt x="880767" y="125593"/>
                  <a:pt x="915031" y="201637"/>
                  <a:pt x="948294" y="277981"/>
                </a:cubicBezTo>
                <a:cubicBezTo>
                  <a:pt x="959315" y="303329"/>
                  <a:pt x="977950" y="311244"/>
                  <a:pt x="1003999" y="310643"/>
                </a:cubicBezTo>
                <a:cubicBezTo>
                  <a:pt x="1040669" y="309741"/>
                  <a:pt x="1077338" y="309541"/>
                  <a:pt x="1113707" y="316854"/>
                </a:cubicBezTo>
                <a:cubicBezTo>
                  <a:pt x="1167309" y="327675"/>
                  <a:pt x="1203176" y="359635"/>
                  <a:pt x="1223915" y="409029"/>
                </a:cubicBezTo>
                <a:cubicBezTo>
                  <a:pt x="1241449" y="450908"/>
                  <a:pt x="1233333" y="463832"/>
                  <a:pt x="1187647" y="462730"/>
                </a:cubicBezTo>
                <a:cubicBezTo>
                  <a:pt x="1113607" y="460827"/>
                  <a:pt x="1041070" y="466437"/>
                  <a:pt x="970937" y="492487"/>
                </a:cubicBezTo>
                <a:cubicBezTo>
                  <a:pt x="939177" y="504309"/>
                  <a:pt x="911324" y="520640"/>
                  <a:pt x="887880" y="546088"/>
                </a:cubicBezTo>
                <a:cubicBezTo>
                  <a:pt x="826765" y="612213"/>
                  <a:pt x="749819" y="643172"/>
                  <a:pt x="660049" y="643172"/>
                </a:cubicBezTo>
                <a:cubicBezTo>
                  <a:pt x="584907" y="643172"/>
                  <a:pt x="509865" y="642971"/>
                  <a:pt x="434723" y="643272"/>
                </a:cubicBezTo>
                <a:cubicBezTo>
                  <a:pt x="410377" y="643272"/>
                  <a:pt x="388235" y="641468"/>
                  <a:pt x="376213" y="615219"/>
                </a:cubicBezTo>
                <a:cubicBezTo>
                  <a:pt x="364090" y="588869"/>
                  <a:pt x="339243" y="590572"/>
                  <a:pt x="315698" y="590472"/>
                </a:cubicBezTo>
                <a:cubicBezTo>
                  <a:pt x="230637" y="590272"/>
                  <a:pt x="145476" y="590772"/>
                  <a:pt x="60415" y="589871"/>
                </a:cubicBezTo>
                <a:cubicBezTo>
                  <a:pt x="202" y="589270"/>
                  <a:pt x="-5209" y="581856"/>
                  <a:pt x="3007" y="521441"/>
                </a:cubicBezTo>
                <a:cubicBezTo>
                  <a:pt x="23947" y="367149"/>
                  <a:pt x="157198" y="249126"/>
                  <a:pt x="312793" y="247624"/>
                </a:cubicBezTo>
                <a:cubicBezTo>
                  <a:pt x="377916" y="247022"/>
                  <a:pt x="442939" y="246822"/>
                  <a:pt x="508062" y="247724"/>
                </a:cubicBezTo>
                <a:cubicBezTo>
                  <a:pt x="567374" y="248525"/>
                  <a:pt x="593824" y="273172"/>
                  <a:pt x="596028" y="332684"/>
                </a:cubicBezTo>
                <a:cubicBezTo>
                  <a:pt x="598233" y="389392"/>
                  <a:pt x="597731" y="446199"/>
                  <a:pt x="596630" y="502906"/>
                </a:cubicBezTo>
                <a:cubicBezTo>
                  <a:pt x="596028" y="536670"/>
                  <a:pt x="609654" y="550396"/>
                  <a:pt x="643919" y="551097"/>
                </a:cubicBezTo>
                <a:cubicBezTo>
                  <a:pt x="700826" y="552099"/>
                  <a:pt x="755229" y="544785"/>
                  <a:pt x="798010" y="504710"/>
                </a:cubicBezTo>
                <a:cubicBezTo>
                  <a:pt x="879665" y="428065"/>
                  <a:pt x="888782" y="392698"/>
                  <a:pt x="845600" y="314751"/>
                </a:cubicBezTo>
                <a:cubicBezTo>
                  <a:pt x="813439" y="256641"/>
                  <a:pt x="789795" y="193622"/>
                  <a:pt x="765248" y="131604"/>
                </a:cubicBezTo>
                <a:cubicBezTo>
                  <a:pt x="751923" y="97940"/>
                  <a:pt x="733989" y="78905"/>
                  <a:pt x="695216" y="82612"/>
                </a:cubicBezTo>
                <a:cubicBezTo>
                  <a:pt x="669768" y="85116"/>
                  <a:pt x="640513" y="83313"/>
                  <a:pt x="640813" y="47846"/>
                </a:cubicBezTo>
                <a:cubicBezTo>
                  <a:pt x="641013" y="14783"/>
                  <a:pt x="668365" y="10575"/>
                  <a:pt x="694715" y="8972"/>
                </a:cubicBezTo>
                <a:cubicBezTo>
                  <a:pt x="704734" y="8371"/>
                  <a:pt x="715053" y="8672"/>
                  <a:pt x="724471" y="5967"/>
                </a:cubicBezTo>
                <a:cubicBezTo>
                  <a:pt x="778704" y="-9533"/>
                  <a:pt x="819621" y="5165"/>
                  <a:pt x="847203" y="50050"/>
                </a:cubicBezTo>
                <a:lnTo>
                  <a:pt x="846903" y="49649"/>
                </a:ln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91" name="Google Shape;391;p38"/>
          <p:cNvSpPr/>
          <p:nvPr/>
        </p:nvSpPr>
        <p:spPr>
          <a:xfrm>
            <a:off x="8860550" y="2132815"/>
            <a:ext cx="442355" cy="393041"/>
          </a:xfrm>
          <a:custGeom>
            <a:avLst/>
            <a:gdLst/>
            <a:ahLst/>
            <a:cxnLst/>
            <a:rect l="l" t="t" r="r" b="b"/>
            <a:pathLst>
              <a:path w="595764" h="466518" extrusionOk="0">
                <a:moveTo>
                  <a:pt x="297575" y="466019"/>
                </a:moveTo>
                <a:cubicBezTo>
                  <a:pt x="247581" y="466019"/>
                  <a:pt x="197486" y="467322"/>
                  <a:pt x="147592" y="465718"/>
                </a:cubicBezTo>
                <a:cubicBezTo>
                  <a:pt x="62731" y="463013"/>
                  <a:pt x="6625" y="409613"/>
                  <a:pt x="2317" y="324752"/>
                </a:cubicBezTo>
                <a:cubicBezTo>
                  <a:pt x="-789" y="264939"/>
                  <a:pt x="-689" y="204625"/>
                  <a:pt x="2117" y="144812"/>
                </a:cubicBezTo>
                <a:cubicBezTo>
                  <a:pt x="6324" y="52938"/>
                  <a:pt x="61329" y="1441"/>
                  <a:pt x="153102" y="639"/>
                </a:cubicBezTo>
                <a:cubicBezTo>
                  <a:pt x="249785" y="-162"/>
                  <a:pt x="346468" y="-262"/>
                  <a:pt x="443151" y="639"/>
                </a:cubicBezTo>
                <a:cubicBezTo>
                  <a:pt x="535024" y="1541"/>
                  <a:pt x="590329" y="53940"/>
                  <a:pt x="594036" y="145313"/>
                </a:cubicBezTo>
                <a:cubicBezTo>
                  <a:pt x="596440" y="203523"/>
                  <a:pt x="596240" y="262034"/>
                  <a:pt x="594036" y="320344"/>
                </a:cubicBezTo>
                <a:cubicBezTo>
                  <a:pt x="590629" y="409011"/>
                  <a:pt x="532419" y="464115"/>
                  <a:pt x="442549" y="465919"/>
                </a:cubicBezTo>
                <a:cubicBezTo>
                  <a:pt x="394258" y="466921"/>
                  <a:pt x="345867" y="466119"/>
                  <a:pt x="297475" y="466019"/>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92" name="Google Shape;392;p38"/>
          <p:cNvSpPr/>
          <p:nvPr/>
        </p:nvSpPr>
        <p:spPr>
          <a:xfrm>
            <a:off x="9805026" y="2690437"/>
            <a:ext cx="269306" cy="273650"/>
          </a:xfrm>
          <a:custGeom>
            <a:avLst/>
            <a:gdLst/>
            <a:ahLst/>
            <a:cxnLst/>
            <a:rect l="l" t="t" r="r" b="b"/>
            <a:pathLst>
              <a:path w="362702" h="324807" extrusionOk="0">
                <a:moveTo>
                  <a:pt x="239378" y="66"/>
                </a:moveTo>
                <a:cubicBezTo>
                  <a:pt x="313418" y="-2539"/>
                  <a:pt x="368522" y="72603"/>
                  <a:pt x="362210" y="156361"/>
                </a:cubicBezTo>
                <a:cubicBezTo>
                  <a:pt x="355598" y="244127"/>
                  <a:pt x="279755" y="319169"/>
                  <a:pt x="192389" y="324479"/>
                </a:cubicBezTo>
                <a:cubicBezTo>
                  <a:pt x="100215" y="329989"/>
                  <a:pt x="18260" y="265668"/>
                  <a:pt x="1929" y="174896"/>
                </a:cubicBezTo>
                <a:cubicBezTo>
                  <a:pt x="-8090" y="119391"/>
                  <a:pt x="20965" y="72503"/>
                  <a:pt x="87992" y="38839"/>
                </a:cubicBezTo>
                <a:cubicBezTo>
                  <a:pt x="137886" y="13792"/>
                  <a:pt x="192590" y="6478"/>
                  <a:pt x="239378" y="166"/>
                </a:cubicBezTo>
                <a:close/>
                <a:moveTo>
                  <a:pt x="177761" y="230201"/>
                </a:moveTo>
                <a:cubicBezTo>
                  <a:pt x="226554" y="231102"/>
                  <a:pt x="268032" y="191528"/>
                  <a:pt x="268533" y="143437"/>
                </a:cubicBezTo>
                <a:cubicBezTo>
                  <a:pt x="269034" y="98251"/>
                  <a:pt x="229259" y="57274"/>
                  <a:pt x="183372" y="55671"/>
                </a:cubicBezTo>
                <a:cubicBezTo>
                  <a:pt x="135281" y="53967"/>
                  <a:pt x="94805" y="93643"/>
                  <a:pt x="94204" y="143236"/>
                </a:cubicBezTo>
                <a:cubicBezTo>
                  <a:pt x="93603" y="191227"/>
                  <a:pt x="130171" y="229299"/>
                  <a:pt x="177862" y="230101"/>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93" name="Google Shape;393;p38"/>
          <p:cNvSpPr/>
          <p:nvPr/>
        </p:nvSpPr>
        <p:spPr>
          <a:xfrm>
            <a:off x="9186313" y="2793134"/>
            <a:ext cx="259831" cy="170831"/>
          </a:xfrm>
          <a:custGeom>
            <a:avLst/>
            <a:gdLst/>
            <a:ahLst/>
            <a:cxnLst/>
            <a:rect l="l" t="t" r="r" b="b"/>
            <a:pathLst>
              <a:path w="349941" h="202767" extrusionOk="0">
                <a:moveTo>
                  <a:pt x="182818" y="202763"/>
                </a:moveTo>
                <a:cubicBezTo>
                  <a:pt x="90844" y="203364"/>
                  <a:pt x="10893" y="136037"/>
                  <a:pt x="1976" y="49673"/>
                </a:cubicBezTo>
                <a:cubicBezTo>
                  <a:pt x="-27" y="30738"/>
                  <a:pt x="-6440" y="6091"/>
                  <a:pt x="23517" y="2985"/>
                </a:cubicBezTo>
                <a:cubicBezTo>
                  <a:pt x="50368" y="280"/>
                  <a:pt x="84132" y="-9338"/>
                  <a:pt x="92748" y="30537"/>
                </a:cubicBezTo>
                <a:cubicBezTo>
                  <a:pt x="100062" y="64501"/>
                  <a:pt x="118096" y="88547"/>
                  <a:pt x="148253" y="102574"/>
                </a:cubicBezTo>
                <a:cubicBezTo>
                  <a:pt x="190232" y="122111"/>
                  <a:pt x="242431" y="97263"/>
                  <a:pt x="262769" y="51176"/>
                </a:cubicBezTo>
                <a:cubicBezTo>
                  <a:pt x="272187" y="30036"/>
                  <a:pt x="269783" y="-14648"/>
                  <a:pt x="309257" y="8696"/>
                </a:cubicBezTo>
                <a:cubicBezTo>
                  <a:pt x="336509" y="24827"/>
                  <a:pt x="360855" y="56086"/>
                  <a:pt x="344825" y="97364"/>
                </a:cubicBezTo>
                <a:cubicBezTo>
                  <a:pt x="321481" y="157477"/>
                  <a:pt x="253652" y="202262"/>
                  <a:pt x="182818" y="202763"/>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94" name="Google Shape;394;p38"/>
          <p:cNvSpPr/>
          <p:nvPr/>
        </p:nvSpPr>
        <p:spPr>
          <a:xfrm>
            <a:off x="9338042" y="2378052"/>
            <a:ext cx="261968" cy="88169"/>
          </a:xfrm>
          <a:custGeom>
            <a:avLst/>
            <a:gdLst/>
            <a:ahLst/>
            <a:cxnLst/>
            <a:rect l="l" t="t" r="r" b="b"/>
            <a:pathLst>
              <a:path w="352819" h="104652" extrusionOk="0">
                <a:moveTo>
                  <a:pt x="175334" y="104014"/>
                </a:moveTo>
                <a:cubicBezTo>
                  <a:pt x="135359" y="104014"/>
                  <a:pt x="95283" y="105416"/>
                  <a:pt x="55408" y="103613"/>
                </a:cubicBezTo>
                <a:cubicBezTo>
                  <a:pt x="23948" y="102210"/>
                  <a:pt x="-298" y="87582"/>
                  <a:pt x="3" y="52116"/>
                </a:cubicBezTo>
                <a:cubicBezTo>
                  <a:pt x="303" y="17250"/>
                  <a:pt x="22846" y="1219"/>
                  <a:pt x="55308" y="819"/>
                </a:cubicBezTo>
                <a:cubicBezTo>
                  <a:pt x="135259" y="-183"/>
                  <a:pt x="215210" y="-284"/>
                  <a:pt x="295261" y="618"/>
                </a:cubicBezTo>
                <a:cubicBezTo>
                  <a:pt x="329626" y="1019"/>
                  <a:pt x="354073" y="16949"/>
                  <a:pt x="352770" y="54821"/>
                </a:cubicBezTo>
                <a:cubicBezTo>
                  <a:pt x="351568" y="90087"/>
                  <a:pt x="326921" y="103312"/>
                  <a:pt x="295261" y="104114"/>
                </a:cubicBezTo>
                <a:cubicBezTo>
                  <a:pt x="255286" y="105116"/>
                  <a:pt x="215310" y="104414"/>
                  <a:pt x="175334" y="104414"/>
                </a:cubicBezTo>
                <a:cubicBezTo>
                  <a:pt x="175334" y="104314"/>
                  <a:pt x="175334" y="104214"/>
                  <a:pt x="175334" y="104014"/>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95" name="Google Shape;395;p38"/>
          <p:cNvSpPr/>
          <p:nvPr/>
        </p:nvSpPr>
        <p:spPr>
          <a:xfrm>
            <a:off x="9789962" y="2243605"/>
            <a:ext cx="100808" cy="99837"/>
          </a:xfrm>
          <a:custGeom>
            <a:avLst/>
            <a:gdLst/>
            <a:ahLst/>
            <a:cxnLst/>
            <a:rect l="l" t="t" r="r" b="b"/>
            <a:pathLst>
              <a:path w="135768" h="118501" extrusionOk="0">
                <a:moveTo>
                  <a:pt x="2490" y="92229"/>
                </a:moveTo>
                <a:cubicBezTo>
                  <a:pt x="-4223" y="52654"/>
                  <a:pt x="286" y="17187"/>
                  <a:pt x="45672" y="5265"/>
                </a:cubicBezTo>
                <a:cubicBezTo>
                  <a:pt x="72823" y="-1949"/>
                  <a:pt x="103782" y="-5756"/>
                  <a:pt x="123319" y="21295"/>
                </a:cubicBezTo>
                <a:cubicBezTo>
                  <a:pt x="139850" y="44238"/>
                  <a:pt x="138948" y="72792"/>
                  <a:pt x="126324" y="97239"/>
                </a:cubicBezTo>
                <a:cubicBezTo>
                  <a:pt x="110795" y="127296"/>
                  <a:pt x="81038" y="116876"/>
                  <a:pt x="55090" y="116275"/>
                </a:cubicBezTo>
                <a:cubicBezTo>
                  <a:pt x="33549" y="115774"/>
                  <a:pt x="17619" y="104753"/>
                  <a:pt x="2189" y="91828"/>
                </a:cubicBezTo>
                <a:cubicBezTo>
                  <a:pt x="2189" y="91828"/>
                  <a:pt x="2490" y="92229"/>
                  <a:pt x="2490" y="92229"/>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96" name="Google Shape;396;p38"/>
          <p:cNvSpPr/>
          <p:nvPr/>
        </p:nvSpPr>
        <p:spPr>
          <a:xfrm>
            <a:off x="9273209" y="2792864"/>
            <a:ext cx="93288" cy="73098"/>
          </a:xfrm>
          <a:custGeom>
            <a:avLst/>
            <a:gdLst/>
            <a:ahLst/>
            <a:cxnLst/>
            <a:rect l="l" t="t" r="r" b="b"/>
            <a:pathLst>
              <a:path w="125641" h="86763" extrusionOk="0">
                <a:moveTo>
                  <a:pt x="64222" y="0"/>
                </a:moveTo>
                <a:cubicBezTo>
                  <a:pt x="88167" y="6212"/>
                  <a:pt x="126039" y="-9318"/>
                  <a:pt x="125638" y="32361"/>
                </a:cubicBezTo>
                <a:cubicBezTo>
                  <a:pt x="125337" y="70233"/>
                  <a:pt x="95381" y="86764"/>
                  <a:pt x="60515" y="86764"/>
                </a:cubicBezTo>
                <a:cubicBezTo>
                  <a:pt x="26551" y="86764"/>
                  <a:pt x="-100" y="67127"/>
                  <a:pt x="0" y="33062"/>
                </a:cubicBezTo>
                <a:cubicBezTo>
                  <a:pt x="101" y="-11923"/>
                  <a:pt x="40477" y="6913"/>
                  <a:pt x="64222" y="100"/>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97" name="Google Shape;397;p38"/>
          <p:cNvSpPr/>
          <p:nvPr/>
        </p:nvSpPr>
        <p:spPr>
          <a:xfrm>
            <a:off x="9890562" y="2757590"/>
            <a:ext cx="95912" cy="108823"/>
          </a:xfrm>
          <a:custGeom>
            <a:avLst/>
            <a:gdLst/>
            <a:ahLst/>
            <a:cxnLst/>
            <a:rect l="l" t="t" r="r" b="b"/>
            <a:pathLst>
              <a:path w="129175" h="129167" extrusionOk="0">
                <a:moveTo>
                  <a:pt x="72518" y="30"/>
                </a:moveTo>
                <a:cubicBezTo>
                  <a:pt x="104980" y="4238"/>
                  <a:pt x="127422" y="24777"/>
                  <a:pt x="129125" y="63751"/>
                </a:cubicBezTo>
                <a:cubicBezTo>
                  <a:pt x="130628" y="99619"/>
                  <a:pt x="98467" y="131980"/>
                  <a:pt x="62700" y="128974"/>
                </a:cubicBezTo>
                <a:cubicBezTo>
                  <a:pt x="24728" y="125868"/>
                  <a:pt x="2085" y="102925"/>
                  <a:pt x="81" y="64652"/>
                </a:cubicBezTo>
                <a:cubicBezTo>
                  <a:pt x="-1822" y="27983"/>
                  <a:pt x="29938" y="-1072"/>
                  <a:pt x="72518" y="30"/>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2"/>
        <p:cNvGrpSpPr/>
        <p:nvPr/>
      </p:nvGrpSpPr>
      <p:grpSpPr>
        <a:xfrm>
          <a:off x="0" y="0"/>
          <a:ext cx="0" cy="0"/>
          <a:chOff x="0" y="0"/>
          <a:chExt cx="0" cy="0"/>
        </a:xfrm>
      </p:grpSpPr>
      <p:sp>
        <p:nvSpPr>
          <p:cNvPr id="403" name="Google Shape;403;p39"/>
          <p:cNvSpPr/>
          <p:nvPr/>
        </p:nvSpPr>
        <p:spPr>
          <a:xfrm>
            <a:off x="4189213" y="1254893"/>
            <a:ext cx="5128500" cy="5128500"/>
          </a:xfrm>
          <a:prstGeom prst="ellipse">
            <a:avLst/>
          </a:prstGeom>
          <a:solidFill>
            <a:srgbClr val="FFF0C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04" name="Google Shape;404;p39"/>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D43210"/>
              </a:buClr>
              <a:buSzPts val="5400"/>
              <a:buFont typeface="Arial"/>
              <a:buNone/>
            </a:pPr>
            <a:r>
              <a:rPr lang="en-US" sz="4000" b="1">
                <a:solidFill>
                  <a:srgbClr val="990000"/>
                </a:solidFill>
                <a:latin typeface="Spectral"/>
                <a:ea typeface="Spectral"/>
                <a:cs typeface="Spectral"/>
                <a:sym typeface="Spectral"/>
              </a:rPr>
              <a:t>DESCRIPCIÓN DEL MODELO</a:t>
            </a:r>
            <a:endParaRPr sz="4000" b="1">
              <a:solidFill>
                <a:srgbClr val="990000"/>
              </a:solidFill>
              <a:latin typeface="Spectral"/>
              <a:ea typeface="Spectral"/>
              <a:cs typeface="Spectral"/>
              <a:sym typeface="Spectral"/>
            </a:endParaRPr>
          </a:p>
        </p:txBody>
      </p:sp>
      <p:sp>
        <p:nvSpPr>
          <p:cNvPr id="405" name="Google Shape;405;p39"/>
          <p:cNvSpPr/>
          <p:nvPr/>
        </p:nvSpPr>
        <p:spPr>
          <a:xfrm>
            <a:off x="1" y="5908672"/>
            <a:ext cx="2479579" cy="949327"/>
          </a:xfrm>
          <a:prstGeom prst="rtTriangle">
            <a:avLst/>
          </a:prstGeom>
          <a:solidFill>
            <a:srgbClr val="B8804A">
              <a:alpha val="4588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06" name="Google Shape;406;p39"/>
          <p:cNvSpPr/>
          <p:nvPr/>
        </p:nvSpPr>
        <p:spPr>
          <a:xfrm rot="10800000">
            <a:off x="10004099" y="-44"/>
            <a:ext cx="2187900" cy="1063800"/>
          </a:xfrm>
          <a:prstGeom prst="rtTriangle">
            <a:avLst/>
          </a:prstGeom>
          <a:solidFill>
            <a:srgbClr val="B8804A">
              <a:alpha val="458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nvGrpSpPr>
          <p:cNvPr id="407" name="Google Shape;407;p39"/>
          <p:cNvGrpSpPr/>
          <p:nvPr/>
        </p:nvGrpSpPr>
        <p:grpSpPr>
          <a:xfrm rot="10800000">
            <a:off x="0" y="-1"/>
            <a:ext cx="2005263" cy="1117893"/>
            <a:chOff x="9004788" y="5229129"/>
            <a:chExt cx="3222498" cy="1625155"/>
          </a:xfrm>
        </p:grpSpPr>
        <p:sp>
          <p:nvSpPr>
            <p:cNvPr id="408" name="Google Shape;408;p39"/>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09" name="Google Shape;409;p39"/>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nvGrpSpPr>
          <p:cNvPr id="410" name="Google Shape;410;p39"/>
          <p:cNvGrpSpPr/>
          <p:nvPr/>
        </p:nvGrpSpPr>
        <p:grpSpPr>
          <a:xfrm>
            <a:off x="10195743" y="5756741"/>
            <a:ext cx="2005263" cy="1117893"/>
            <a:chOff x="9004788" y="5229129"/>
            <a:chExt cx="3222498" cy="1625155"/>
          </a:xfrm>
        </p:grpSpPr>
        <p:sp>
          <p:nvSpPr>
            <p:cNvPr id="411" name="Google Shape;411;p39"/>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12" name="Google Shape;412;p39"/>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413" name="Google Shape;413;p39"/>
          <p:cNvSpPr txBox="1"/>
          <p:nvPr/>
        </p:nvSpPr>
        <p:spPr>
          <a:xfrm>
            <a:off x="1128300" y="1340450"/>
            <a:ext cx="9935400" cy="507900"/>
          </a:xfrm>
          <a:prstGeom prst="rect">
            <a:avLst/>
          </a:prstGeom>
          <a:solidFill>
            <a:srgbClr val="99000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700" b="1">
                <a:solidFill>
                  <a:schemeClr val="lt1"/>
                </a:solidFill>
                <a:latin typeface="Spectral"/>
                <a:ea typeface="Spectral"/>
                <a:cs typeface="Spectral"/>
                <a:sym typeface="Spectral"/>
              </a:rPr>
              <a:t>MODELO M/M/1</a:t>
            </a:r>
            <a:endParaRPr sz="2700" b="1" i="0" u="none" strike="noStrike" cap="none">
              <a:solidFill>
                <a:schemeClr val="lt1"/>
              </a:solidFill>
              <a:latin typeface="Spectral"/>
              <a:ea typeface="Spectral"/>
              <a:cs typeface="Spectral"/>
              <a:sym typeface="Spectral"/>
            </a:endParaRPr>
          </a:p>
        </p:txBody>
      </p:sp>
      <p:sp>
        <p:nvSpPr>
          <p:cNvPr id="414" name="Google Shape;414;p39"/>
          <p:cNvSpPr txBox="1"/>
          <p:nvPr/>
        </p:nvSpPr>
        <p:spPr>
          <a:xfrm>
            <a:off x="1128299" y="2001650"/>
            <a:ext cx="9935400" cy="3986700"/>
          </a:xfrm>
          <a:prstGeom prst="rect">
            <a:avLst/>
          </a:prstGeom>
          <a:solidFill>
            <a:srgbClr val="FFDE75">
              <a:alpha val="49800"/>
            </a:srgbClr>
          </a:solid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2300">
                <a:latin typeface="Spectral Medium"/>
                <a:ea typeface="Spectral Medium"/>
                <a:cs typeface="Spectral Medium"/>
                <a:sym typeface="Spectral Medium"/>
              </a:rPr>
              <a:t>Este modelo se caracteriza por asumir que los tiempos de llegada y de servicio siguen las distribuciones de </a:t>
            </a:r>
            <a:r>
              <a:rPr lang="en-US" sz="2300" b="1">
                <a:latin typeface="Spectral"/>
                <a:ea typeface="Spectral"/>
                <a:cs typeface="Spectral"/>
                <a:sym typeface="Spectral"/>
              </a:rPr>
              <a:t>Poisson y exponenciales</a:t>
            </a:r>
            <a:r>
              <a:rPr lang="en-US" sz="2300">
                <a:latin typeface="Spectral Medium"/>
                <a:ea typeface="Spectral Medium"/>
                <a:cs typeface="Spectral Medium"/>
                <a:sym typeface="Spectral Medium"/>
              </a:rPr>
              <a:t>, respectivamente. </a:t>
            </a:r>
            <a:endParaRPr sz="2300">
              <a:latin typeface="Spectral Medium"/>
              <a:ea typeface="Spectral Medium"/>
              <a:cs typeface="Spectral Medium"/>
              <a:sym typeface="Spectral Medium"/>
            </a:endParaRPr>
          </a:p>
          <a:p>
            <a:pPr marL="0" lvl="0" indent="0" algn="l" rtl="0">
              <a:spcBef>
                <a:spcPts val="0"/>
              </a:spcBef>
              <a:spcAft>
                <a:spcPts val="0"/>
              </a:spcAft>
              <a:buNone/>
            </a:pPr>
            <a:r>
              <a:rPr lang="en-US" sz="2300">
                <a:latin typeface="Spectral Medium"/>
                <a:ea typeface="Spectral Medium"/>
                <a:cs typeface="Spectral Medium"/>
                <a:sym typeface="Spectral Medium"/>
              </a:rPr>
              <a:t>La "M" indica que tanto las llegadas como los servicios siguen un proceso </a:t>
            </a:r>
            <a:r>
              <a:rPr lang="en-US" sz="2300" b="1">
                <a:latin typeface="Spectral"/>
                <a:ea typeface="Spectral"/>
                <a:cs typeface="Spectral"/>
                <a:sym typeface="Spectral"/>
              </a:rPr>
              <a:t>markoviano</a:t>
            </a:r>
            <a:r>
              <a:rPr lang="en-US" sz="2300">
                <a:latin typeface="Spectral Medium"/>
                <a:ea typeface="Spectral Medium"/>
                <a:cs typeface="Spectral Medium"/>
                <a:sym typeface="Spectral Medium"/>
              </a:rPr>
              <a:t>, lo que significa que el próximo evento en el sistema solo depende del estado actual y no tiene memoria del pasado. El primer "1" en la secuencia denota la </a:t>
            </a:r>
            <a:r>
              <a:rPr lang="en-US" sz="2300" b="1">
                <a:latin typeface="Spectral"/>
                <a:ea typeface="Spectral"/>
                <a:cs typeface="Spectral"/>
                <a:sym typeface="Spectral"/>
              </a:rPr>
              <a:t>presencia de un solo servidor en el sistema</a:t>
            </a:r>
            <a:r>
              <a:rPr lang="en-US" sz="2300">
                <a:latin typeface="Spectral Medium"/>
                <a:ea typeface="Spectral Medium"/>
                <a:cs typeface="Spectral Medium"/>
                <a:sym typeface="Spectral Medium"/>
              </a:rPr>
              <a:t>, indicando la capacidad para atender a un cliente a la vez. Por último, el último "1" implica una disciplina de cola de "primer llegado, primer servido" (</a:t>
            </a:r>
            <a:r>
              <a:rPr lang="en-US" sz="2300" b="1">
                <a:latin typeface="Spectral"/>
                <a:ea typeface="Spectral"/>
                <a:cs typeface="Spectral"/>
                <a:sym typeface="Spectral"/>
              </a:rPr>
              <a:t>FIFO</a:t>
            </a:r>
            <a:r>
              <a:rPr lang="en-US" sz="2300">
                <a:latin typeface="Spectral Medium"/>
                <a:ea typeface="Spectral Medium"/>
                <a:cs typeface="Spectral Medium"/>
                <a:sym typeface="Spectral Medium"/>
              </a:rPr>
              <a:t>), lo que significa que los clientes son atendidos en el orden en que llegaron a la cola.</a:t>
            </a:r>
            <a:endParaRPr sz="2300">
              <a:latin typeface="Spectral Medium"/>
              <a:ea typeface="Spectral Medium"/>
              <a:cs typeface="Spectral Medium"/>
              <a:sym typeface="Spectral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animEffect transition="in" filter="fade">
                                      <p:cBhvr>
                                        <p:cTn id="7" dur="1700"/>
                                        <p:tgtEl>
                                          <p:spTgt spid="4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4"/>
                                        </p:tgtEl>
                                        <p:attrNameLst>
                                          <p:attrName>style.visibility</p:attrName>
                                        </p:attrNameLst>
                                      </p:cBhvr>
                                      <p:to>
                                        <p:strVal val="visible"/>
                                      </p:to>
                                    </p:set>
                                    <p:animEffect transition="in" filter="fade">
                                      <p:cBhvr>
                                        <p:cTn id="12" dur="1600"/>
                                        <p:tgtEl>
                                          <p:spTgt spid="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6"/>
        <p:cNvGrpSpPr/>
        <p:nvPr/>
      </p:nvGrpSpPr>
      <p:grpSpPr>
        <a:xfrm>
          <a:off x="0" y="0"/>
          <a:ext cx="0" cy="0"/>
          <a:chOff x="0" y="0"/>
          <a:chExt cx="0" cy="0"/>
        </a:xfrm>
      </p:grpSpPr>
      <p:sp>
        <p:nvSpPr>
          <p:cNvPr id="97" name="Google Shape;97;p22"/>
          <p:cNvSpPr/>
          <p:nvPr/>
        </p:nvSpPr>
        <p:spPr>
          <a:xfrm>
            <a:off x="11086570" y="196393"/>
            <a:ext cx="1105429" cy="6671031"/>
          </a:xfrm>
          <a:prstGeom prst="rect">
            <a:avLst/>
          </a:prstGeom>
          <a:solidFill>
            <a:srgbClr val="990000"/>
          </a:solidFill>
          <a:ln w="12700" cap="flat" cmpd="sng">
            <a:solidFill>
              <a:srgbClr val="AF45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98" name="Google Shape;98;p22"/>
          <p:cNvSpPr/>
          <p:nvPr/>
        </p:nvSpPr>
        <p:spPr>
          <a:xfrm rot="10800000">
            <a:off x="8481173" y="-3"/>
            <a:ext cx="3710825" cy="862989"/>
          </a:xfrm>
          <a:prstGeom prst="rtTriangle">
            <a:avLst/>
          </a:prstGeom>
          <a:solidFill>
            <a:srgbClr val="F6B9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nvGrpSpPr>
          <p:cNvPr id="99" name="Google Shape;99;p22"/>
          <p:cNvGrpSpPr/>
          <p:nvPr/>
        </p:nvGrpSpPr>
        <p:grpSpPr>
          <a:xfrm>
            <a:off x="11176848" y="84399"/>
            <a:ext cx="898895" cy="974985"/>
            <a:chOff x="10766336" y="99836"/>
            <a:chExt cx="1150331" cy="1247705"/>
          </a:xfrm>
        </p:grpSpPr>
        <p:sp>
          <p:nvSpPr>
            <p:cNvPr id="100" name="Google Shape;100;p22"/>
            <p:cNvSpPr/>
            <p:nvPr/>
          </p:nvSpPr>
          <p:spPr>
            <a:xfrm rot="10800000">
              <a:off x="10913623" y="247598"/>
              <a:ext cx="857118" cy="857053"/>
            </a:xfrm>
            <a:custGeom>
              <a:avLst/>
              <a:gdLst/>
              <a:ahLst/>
              <a:cxnLst/>
              <a:rect l="l" t="t" r="r" b="b"/>
              <a:pathLst>
                <a:path w="857118" h="857052" extrusionOk="0">
                  <a:moveTo>
                    <a:pt x="459987" y="386843"/>
                  </a:moveTo>
                  <a:cubicBezTo>
                    <a:pt x="507898" y="355887"/>
                    <a:pt x="551332" y="329789"/>
                    <a:pt x="592480" y="300547"/>
                  </a:cubicBezTo>
                  <a:cubicBezTo>
                    <a:pt x="614197" y="285116"/>
                    <a:pt x="629437" y="280259"/>
                    <a:pt x="647439" y="305024"/>
                  </a:cubicBezTo>
                  <a:cubicBezTo>
                    <a:pt x="660964" y="323597"/>
                    <a:pt x="680967" y="328169"/>
                    <a:pt x="702303" y="315120"/>
                  </a:cubicBezTo>
                  <a:cubicBezTo>
                    <a:pt x="726115" y="300547"/>
                    <a:pt x="735831" y="278163"/>
                    <a:pt x="722972" y="254255"/>
                  </a:cubicBezTo>
                  <a:cubicBezTo>
                    <a:pt x="702493" y="216251"/>
                    <a:pt x="731735" y="206916"/>
                    <a:pt x="753643" y="193200"/>
                  </a:cubicBezTo>
                  <a:cubicBezTo>
                    <a:pt x="783456" y="174626"/>
                    <a:pt x="792886" y="200820"/>
                    <a:pt x="803363" y="219108"/>
                  </a:cubicBezTo>
                  <a:cubicBezTo>
                    <a:pt x="892422" y="373699"/>
                    <a:pt x="868895" y="579153"/>
                    <a:pt x="747070" y="715551"/>
                  </a:cubicBezTo>
                  <a:cubicBezTo>
                    <a:pt x="626579" y="850520"/>
                    <a:pt x="427888" y="894431"/>
                    <a:pt x="259200" y="823374"/>
                  </a:cubicBezTo>
                  <a:cubicBezTo>
                    <a:pt x="95179" y="754223"/>
                    <a:pt x="-10834" y="582868"/>
                    <a:pt x="882" y="405512"/>
                  </a:cubicBezTo>
                  <a:cubicBezTo>
                    <a:pt x="16789" y="165292"/>
                    <a:pt x="210813" y="-10730"/>
                    <a:pt x="447890" y="509"/>
                  </a:cubicBezTo>
                  <a:cubicBezTo>
                    <a:pt x="465702" y="1367"/>
                    <a:pt x="490181" y="-4253"/>
                    <a:pt x="494563" y="21655"/>
                  </a:cubicBezTo>
                  <a:cubicBezTo>
                    <a:pt x="498849" y="46420"/>
                    <a:pt x="490943" y="64232"/>
                    <a:pt x="462844" y="76805"/>
                  </a:cubicBezTo>
                  <a:cubicBezTo>
                    <a:pt x="395217" y="107189"/>
                    <a:pt x="387597" y="168721"/>
                    <a:pt x="444842" y="213965"/>
                  </a:cubicBezTo>
                  <a:cubicBezTo>
                    <a:pt x="464559" y="229586"/>
                    <a:pt x="466559" y="245302"/>
                    <a:pt x="465702" y="267114"/>
                  </a:cubicBezTo>
                  <a:cubicBezTo>
                    <a:pt x="464083" y="304547"/>
                    <a:pt x="447604" y="341028"/>
                    <a:pt x="459701" y="386653"/>
                  </a:cubicBezTo>
                  <a:close/>
                  <a:moveTo>
                    <a:pt x="632961" y="490094"/>
                  </a:moveTo>
                  <a:cubicBezTo>
                    <a:pt x="589336" y="489428"/>
                    <a:pt x="558190" y="520384"/>
                    <a:pt x="558094" y="564580"/>
                  </a:cubicBezTo>
                  <a:cubicBezTo>
                    <a:pt x="557999" y="608966"/>
                    <a:pt x="588765" y="640208"/>
                    <a:pt x="632294" y="639923"/>
                  </a:cubicBezTo>
                  <a:cubicBezTo>
                    <a:pt x="676109" y="639542"/>
                    <a:pt x="707446" y="608585"/>
                    <a:pt x="707732" y="565247"/>
                  </a:cubicBezTo>
                  <a:cubicBezTo>
                    <a:pt x="708018" y="522003"/>
                    <a:pt x="676966" y="490761"/>
                    <a:pt x="632866" y="490190"/>
                  </a:cubicBezTo>
                  <a:close/>
                  <a:moveTo>
                    <a:pt x="252247" y="538291"/>
                  </a:moveTo>
                  <a:cubicBezTo>
                    <a:pt x="251675" y="496381"/>
                    <a:pt x="217861" y="463139"/>
                    <a:pt x="176142" y="463520"/>
                  </a:cubicBezTo>
                  <a:cubicBezTo>
                    <a:pt x="137756" y="463805"/>
                    <a:pt x="101847" y="501715"/>
                    <a:pt x="102323" y="541339"/>
                  </a:cubicBezTo>
                  <a:cubicBezTo>
                    <a:pt x="102799" y="581344"/>
                    <a:pt x="139661" y="617729"/>
                    <a:pt x="178523" y="616491"/>
                  </a:cubicBezTo>
                  <a:cubicBezTo>
                    <a:pt x="217576" y="615348"/>
                    <a:pt x="252723" y="577915"/>
                    <a:pt x="252151" y="53819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01" name="Google Shape;101;p22"/>
            <p:cNvSpPr/>
            <p:nvPr/>
          </p:nvSpPr>
          <p:spPr>
            <a:xfrm rot="10800000">
              <a:off x="10766336" y="99836"/>
              <a:ext cx="1150331" cy="1153177"/>
            </a:xfrm>
            <a:custGeom>
              <a:avLst/>
              <a:gdLst/>
              <a:ahLst/>
              <a:cxnLst/>
              <a:rect l="l" t="t" r="r" b="b"/>
              <a:pathLst>
                <a:path w="1150331" h="1153177" extrusionOk="0">
                  <a:moveTo>
                    <a:pt x="1065590" y="561209"/>
                  </a:moveTo>
                  <a:cubicBezTo>
                    <a:pt x="1068066" y="485200"/>
                    <a:pt x="1045301" y="403475"/>
                    <a:pt x="999581" y="328799"/>
                  </a:cubicBezTo>
                  <a:cubicBezTo>
                    <a:pt x="981579" y="299462"/>
                    <a:pt x="984056" y="282412"/>
                    <a:pt x="1013964" y="263553"/>
                  </a:cubicBezTo>
                  <a:cubicBezTo>
                    <a:pt x="1048921" y="241455"/>
                    <a:pt x="1057684" y="266220"/>
                    <a:pt x="1070924" y="288318"/>
                  </a:cubicBezTo>
                  <a:cubicBezTo>
                    <a:pt x="1188843" y="485390"/>
                    <a:pt x="1174460" y="736564"/>
                    <a:pt x="1034252" y="923921"/>
                  </a:cubicBezTo>
                  <a:cubicBezTo>
                    <a:pt x="893854" y="1111564"/>
                    <a:pt x="651347" y="1194622"/>
                    <a:pt x="423795" y="1133185"/>
                  </a:cubicBezTo>
                  <a:cubicBezTo>
                    <a:pt x="198815" y="1072225"/>
                    <a:pt x="32508" y="882011"/>
                    <a:pt x="4600" y="653602"/>
                  </a:cubicBezTo>
                  <a:cubicBezTo>
                    <a:pt x="-37596" y="307844"/>
                    <a:pt x="215388" y="11617"/>
                    <a:pt x="563051" y="91"/>
                  </a:cubicBezTo>
                  <a:cubicBezTo>
                    <a:pt x="581910" y="-575"/>
                    <a:pt x="600960" y="2568"/>
                    <a:pt x="619915" y="4282"/>
                  </a:cubicBezTo>
                  <a:cubicBezTo>
                    <a:pt x="642394" y="6283"/>
                    <a:pt x="665825" y="5521"/>
                    <a:pt x="662301" y="40192"/>
                  </a:cubicBezTo>
                  <a:cubicBezTo>
                    <a:pt x="659158" y="71910"/>
                    <a:pt x="648490" y="89245"/>
                    <a:pt x="612104" y="86674"/>
                  </a:cubicBezTo>
                  <a:cubicBezTo>
                    <a:pt x="479707" y="77244"/>
                    <a:pt x="359311" y="111820"/>
                    <a:pt x="258727" y="199164"/>
                  </a:cubicBezTo>
                  <a:cubicBezTo>
                    <a:pt x="103088" y="334228"/>
                    <a:pt x="46415" y="507202"/>
                    <a:pt x="99755" y="704941"/>
                  </a:cubicBezTo>
                  <a:cubicBezTo>
                    <a:pt x="153095" y="902680"/>
                    <a:pt x="288445" y="1027172"/>
                    <a:pt x="491804" y="1061653"/>
                  </a:cubicBezTo>
                  <a:cubicBezTo>
                    <a:pt x="798985" y="1113754"/>
                    <a:pt x="1066256" y="882964"/>
                    <a:pt x="1065494" y="5612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02" name="Google Shape;102;p22"/>
            <p:cNvSpPr/>
            <p:nvPr/>
          </p:nvSpPr>
          <p:spPr>
            <a:xfrm rot="10800000">
              <a:off x="10922841" y="773400"/>
              <a:ext cx="363431" cy="429840"/>
            </a:xfrm>
            <a:custGeom>
              <a:avLst/>
              <a:gdLst/>
              <a:ahLst/>
              <a:cxnLst/>
              <a:rect l="l" t="t" r="r" b="b"/>
              <a:pathLst>
                <a:path w="363431" h="429840" extrusionOk="0">
                  <a:moveTo>
                    <a:pt x="2473" y="393325"/>
                  </a:moveTo>
                  <a:cubicBezTo>
                    <a:pt x="6760" y="358654"/>
                    <a:pt x="10665" y="324079"/>
                    <a:pt x="15332" y="289503"/>
                  </a:cubicBezTo>
                  <a:cubicBezTo>
                    <a:pt x="20285" y="252546"/>
                    <a:pt x="18857" y="215684"/>
                    <a:pt x="77340" y="217970"/>
                  </a:cubicBezTo>
                  <a:cubicBezTo>
                    <a:pt x="111439" y="219304"/>
                    <a:pt x="135633" y="188252"/>
                    <a:pt x="138300" y="149771"/>
                  </a:cubicBezTo>
                  <a:cubicBezTo>
                    <a:pt x="141157" y="108623"/>
                    <a:pt x="118678" y="80334"/>
                    <a:pt x="82293" y="71857"/>
                  </a:cubicBezTo>
                  <a:cubicBezTo>
                    <a:pt x="48765" y="64046"/>
                    <a:pt x="46479" y="46996"/>
                    <a:pt x="52670" y="21374"/>
                  </a:cubicBezTo>
                  <a:cubicBezTo>
                    <a:pt x="60385" y="-10725"/>
                    <a:pt x="85722" y="1753"/>
                    <a:pt x="103248" y="5753"/>
                  </a:cubicBezTo>
                  <a:cubicBezTo>
                    <a:pt x="200784" y="28042"/>
                    <a:pt x="282128" y="77476"/>
                    <a:pt x="344135" y="156820"/>
                  </a:cubicBezTo>
                  <a:cubicBezTo>
                    <a:pt x="354232" y="169774"/>
                    <a:pt x="373663" y="184728"/>
                    <a:pt x="356803" y="201682"/>
                  </a:cubicBezTo>
                  <a:cubicBezTo>
                    <a:pt x="340135" y="218446"/>
                    <a:pt x="322895" y="239020"/>
                    <a:pt x="291462" y="229305"/>
                  </a:cubicBezTo>
                  <a:cubicBezTo>
                    <a:pt x="239741" y="213208"/>
                    <a:pt x="219072" y="225971"/>
                    <a:pt x="215071" y="276930"/>
                  </a:cubicBezTo>
                  <a:cubicBezTo>
                    <a:pt x="213547" y="295789"/>
                    <a:pt x="206213" y="305886"/>
                    <a:pt x="192402" y="315030"/>
                  </a:cubicBezTo>
                  <a:cubicBezTo>
                    <a:pt x="140872" y="349225"/>
                    <a:pt x="89532" y="383705"/>
                    <a:pt x="37811" y="417709"/>
                  </a:cubicBezTo>
                  <a:cubicBezTo>
                    <a:pt x="28858" y="423615"/>
                    <a:pt x="19428" y="434092"/>
                    <a:pt x="8093" y="427996"/>
                  </a:cubicBezTo>
                  <a:cubicBezTo>
                    <a:pt x="-6861" y="419995"/>
                    <a:pt x="3712" y="405232"/>
                    <a:pt x="2569" y="39351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03" name="Google Shape;103;p22"/>
            <p:cNvSpPr/>
            <p:nvPr/>
          </p:nvSpPr>
          <p:spPr>
            <a:xfrm rot="10800000">
              <a:off x="10803625" y="1055588"/>
              <a:ext cx="413469" cy="291953"/>
            </a:xfrm>
            <a:custGeom>
              <a:avLst/>
              <a:gdLst/>
              <a:ahLst/>
              <a:cxnLst/>
              <a:rect l="l" t="t" r="r" b="b"/>
              <a:pathLst>
                <a:path w="413469" h="291953" extrusionOk="0">
                  <a:moveTo>
                    <a:pt x="542" y="45375"/>
                  </a:moveTo>
                  <a:cubicBezTo>
                    <a:pt x="-2029" y="9751"/>
                    <a:pt x="11591" y="-6822"/>
                    <a:pt x="53978" y="2608"/>
                  </a:cubicBezTo>
                  <a:cubicBezTo>
                    <a:pt x="190852" y="32992"/>
                    <a:pt x="303914" y="100906"/>
                    <a:pt x="390972" y="210919"/>
                  </a:cubicBezTo>
                  <a:cubicBezTo>
                    <a:pt x="406593" y="230636"/>
                    <a:pt x="430406" y="250448"/>
                    <a:pt x="395258" y="278071"/>
                  </a:cubicBezTo>
                  <a:cubicBezTo>
                    <a:pt x="363635" y="302836"/>
                    <a:pt x="348776" y="292072"/>
                    <a:pt x="327345" y="264640"/>
                  </a:cubicBezTo>
                  <a:cubicBezTo>
                    <a:pt x="254384" y="171486"/>
                    <a:pt x="159610" y="111383"/>
                    <a:pt x="43024" y="86618"/>
                  </a:cubicBezTo>
                  <a:cubicBezTo>
                    <a:pt x="22545" y="82237"/>
                    <a:pt x="-4506" y="82618"/>
                    <a:pt x="638" y="454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104" name="Google Shape;104;p22"/>
          <p:cNvSpPr txBox="1"/>
          <p:nvPr/>
        </p:nvSpPr>
        <p:spPr>
          <a:xfrm>
            <a:off x="314118" y="489443"/>
            <a:ext cx="5735100" cy="8310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4800" b="1">
                <a:solidFill>
                  <a:srgbClr val="990000"/>
                </a:solidFill>
                <a:latin typeface="Spectral"/>
                <a:ea typeface="Spectral"/>
                <a:cs typeface="Spectral"/>
                <a:sym typeface="Spectral"/>
              </a:rPr>
              <a:t>Integrantes:</a:t>
            </a:r>
            <a:endParaRPr sz="4800" b="1">
              <a:solidFill>
                <a:srgbClr val="990000"/>
              </a:solidFill>
              <a:latin typeface="Spectral"/>
              <a:ea typeface="Spectral"/>
              <a:cs typeface="Spectral"/>
              <a:sym typeface="Spectral"/>
            </a:endParaRPr>
          </a:p>
        </p:txBody>
      </p:sp>
      <p:sp>
        <p:nvSpPr>
          <p:cNvPr id="105" name="Google Shape;105;p22"/>
          <p:cNvSpPr txBox="1"/>
          <p:nvPr/>
        </p:nvSpPr>
        <p:spPr>
          <a:xfrm>
            <a:off x="314125" y="1900200"/>
            <a:ext cx="86250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Spectral"/>
              <a:ea typeface="Spectral"/>
              <a:cs typeface="Spectral"/>
              <a:sym typeface="Spectral"/>
            </a:endParaRPr>
          </a:p>
          <a:p>
            <a:pPr marL="0" lvl="0" indent="0" algn="l" rtl="0">
              <a:spcBef>
                <a:spcPts val="0"/>
              </a:spcBef>
              <a:spcAft>
                <a:spcPts val="0"/>
              </a:spcAft>
              <a:buNone/>
            </a:pPr>
            <a:r>
              <a:rPr lang="en-US" sz="3000" b="1">
                <a:latin typeface="Spectral"/>
                <a:ea typeface="Spectral"/>
                <a:cs typeface="Spectral"/>
                <a:sym typeface="Spectral"/>
              </a:rPr>
              <a:t>ALAMILLA VALDES DANIELA ALEJANDRA</a:t>
            </a:r>
            <a:endParaRPr sz="3000" b="1">
              <a:latin typeface="Spectral"/>
              <a:ea typeface="Spectral"/>
              <a:cs typeface="Spectral"/>
              <a:sym typeface="Spectral"/>
            </a:endParaRPr>
          </a:p>
          <a:p>
            <a:pPr marL="0" lvl="0" indent="0" algn="l" rtl="0">
              <a:spcBef>
                <a:spcPts val="0"/>
              </a:spcBef>
              <a:spcAft>
                <a:spcPts val="0"/>
              </a:spcAft>
              <a:buNone/>
            </a:pPr>
            <a:r>
              <a:rPr lang="en-US" sz="3000" b="1">
                <a:latin typeface="Spectral"/>
                <a:ea typeface="Spectral"/>
                <a:cs typeface="Spectral"/>
                <a:sym typeface="Spectral"/>
              </a:rPr>
              <a:t>CANCINO HERNANDEZ VICTOR</a:t>
            </a:r>
            <a:endParaRPr sz="3000" b="1">
              <a:latin typeface="Spectral"/>
              <a:ea typeface="Spectral"/>
              <a:cs typeface="Spectral"/>
              <a:sym typeface="Spectral"/>
            </a:endParaRPr>
          </a:p>
          <a:p>
            <a:pPr marL="0" lvl="0" indent="0" algn="l" rtl="0">
              <a:spcBef>
                <a:spcPts val="0"/>
              </a:spcBef>
              <a:spcAft>
                <a:spcPts val="0"/>
              </a:spcAft>
              <a:buNone/>
            </a:pPr>
            <a:r>
              <a:rPr lang="en-US" sz="3000" b="1">
                <a:latin typeface="Spectral"/>
                <a:ea typeface="Spectral"/>
                <a:cs typeface="Spectral"/>
                <a:sym typeface="Spectral"/>
              </a:rPr>
              <a:t>GARCIA ORTA CECYL AGLAE</a:t>
            </a:r>
            <a:endParaRPr sz="3000" b="1">
              <a:latin typeface="Spectral"/>
              <a:ea typeface="Spectral"/>
              <a:cs typeface="Spectral"/>
              <a:sym typeface="Spectral"/>
            </a:endParaRPr>
          </a:p>
          <a:p>
            <a:pPr marL="0" lvl="0" indent="0" algn="l" rtl="0">
              <a:spcBef>
                <a:spcPts val="0"/>
              </a:spcBef>
              <a:spcAft>
                <a:spcPts val="0"/>
              </a:spcAft>
              <a:buNone/>
            </a:pPr>
            <a:r>
              <a:rPr lang="en-US" sz="3000" b="1">
                <a:latin typeface="Spectral"/>
                <a:ea typeface="Spectral"/>
                <a:cs typeface="Spectral"/>
                <a:sym typeface="Spectral"/>
              </a:rPr>
              <a:t>PAULI CONTRERAS GABRIELA ABIGAIL</a:t>
            </a:r>
            <a:endParaRPr sz="3000" b="1">
              <a:latin typeface="Spectral"/>
              <a:ea typeface="Spectral"/>
              <a:cs typeface="Spectral"/>
              <a:sym typeface="Spectral"/>
            </a:endParaRPr>
          </a:p>
          <a:p>
            <a:pPr marL="0" lvl="0" indent="0" algn="l" rtl="0">
              <a:spcBef>
                <a:spcPts val="0"/>
              </a:spcBef>
              <a:spcAft>
                <a:spcPts val="0"/>
              </a:spcAft>
              <a:buNone/>
            </a:pPr>
            <a:r>
              <a:rPr lang="en-US" sz="3000" b="1">
                <a:latin typeface="Spectral"/>
                <a:ea typeface="Spectral"/>
                <a:cs typeface="Spectral"/>
                <a:sym typeface="Spectral"/>
              </a:rPr>
              <a:t>SAUCEDO MUNIZ, ARANZA ZULEMA</a:t>
            </a:r>
            <a:endParaRPr sz="3000" b="1">
              <a:latin typeface="Spectral"/>
              <a:ea typeface="Spectral"/>
              <a:cs typeface="Spectral"/>
              <a:sym typeface="Spectral"/>
            </a:endParaRPr>
          </a:p>
          <a:p>
            <a:pPr marL="0" lvl="0" indent="0" algn="l" rtl="0">
              <a:spcBef>
                <a:spcPts val="0"/>
              </a:spcBef>
              <a:spcAft>
                <a:spcPts val="0"/>
              </a:spcAft>
              <a:buClr>
                <a:schemeClr val="dk1"/>
              </a:buClr>
              <a:buSzPts val="1100"/>
              <a:buFont typeface="Arial"/>
              <a:buNone/>
            </a:pPr>
            <a:endParaRPr sz="3000" b="1">
              <a:latin typeface="Spectral"/>
              <a:ea typeface="Spectral"/>
              <a:cs typeface="Spectral"/>
              <a:sym typeface="Spectral"/>
            </a:endParaRPr>
          </a:p>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9"/>
        <p:cNvGrpSpPr/>
        <p:nvPr/>
      </p:nvGrpSpPr>
      <p:grpSpPr>
        <a:xfrm>
          <a:off x="0" y="0"/>
          <a:ext cx="0" cy="0"/>
          <a:chOff x="0" y="0"/>
          <a:chExt cx="0" cy="0"/>
        </a:xfrm>
      </p:grpSpPr>
      <p:sp>
        <p:nvSpPr>
          <p:cNvPr id="420" name="Google Shape;420;p40"/>
          <p:cNvSpPr/>
          <p:nvPr/>
        </p:nvSpPr>
        <p:spPr>
          <a:xfrm>
            <a:off x="3415513" y="1238043"/>
            <a:ext cx="5128500" cy="5128500"/>
          </a:xfrm>
          <a:prstGeom prst="ellipse">
            <a:avLst/>
          </a:prstGeom>
          <a:solidFill>
            <a:srgbClr val="FFF0C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21" name="Google Shape;421;p40"/>
          <p:cNvSpPr txBox="1">
            <a:spLocks noGrp="1"/>
          </p:cNvSpPr>
          <p:nvPr>
            <p:ph type="body" idx="1"/>
          </p:nvPr>
        </p:nvSpPr>
        <p:spPr>
          <a:xfrm>
            <a:off x="323529" y="110909"/>
            <a:ext cx="11573100" cy="724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D43210"/>
              </a:buClr>
              <a:buSzPts val="5400"/>
              <a:buFont typeface="Arial"/>
              <a:buNone/>
            </a:pPr>
            <a:r>
              <a:rPr lang="en-US" sz="3800" b="1">
                <a:solidFill>
                  <a:srgbClr val="990000"/>
                </a:solidFill>
                <a:latin typeface="Spectral"/>
                <a:ea typeface="Spectral"/>
                <a:cs typeface="Spectral"/>
                <a:sym typeface="Spectral"/>
              </a:rPr>
              <a:t>PARÁMETROS DEL MODELO</a:t>
            </a:r>
            <a:endParaRPr sz="3800" b="1">
              <a:solidFill>
                <a:srgbClr val="990000"/>
              </a:solidFill>
              <a:latin typeface="Spectral"/>
              <a:ea typeface="Spectral"/>
              <a:cs typeface="Spectral"/>
              <a:sym typeface="Spectral"/>
            </a:endParaRPr>
          </a:p>
        </p:txBody>
      </p:sp>
      <p:sp>
        <p:nvSpPr>
          <p:cNvPr id="422" name="Google Shape;422;p40"/>
          <p:cNvSpPr/>
          <p:nvPr/>
        </p:nvSpPr>
        <p:spPr>
          <a:xfrm>
            <a:off x="1" y="5908672"/>
            <a:ext cx="2479500" cy="949200"/>
          </a:xfrm>
          <a:prstGeom prst="rtTriangle">
            <a:avLst/>
          </a:prstGeom>
          <a:solidFill>
            <a:srgbClr val="B8804A">
              <a:alpha val="458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23" name="Google Shape;423;p40"/>
          <p:cNvSpPr/>
          <p:nvPr/>
        </p:nvSpPr>
        <p:spPr>
          <a:xfrm rot="10800000">
            <a:off x="10004099" y="-44"/>
            <a:ext cx="2187900" cy="1063800"/>
          </a:xfrm>
          <a:prstGeom prst="rtTriangle">
            <a:avLst/>
          </a:prstGeom>
          <a:solidFill>
            <a:srgbClr val="B8804A">
              <a:alpha val="458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nvGrpSpPr>
          <p:cNvPr id="424" name="Google Shape;424;p40"/>
          <p:cNvGrpSpPr/>
          <p:nvPr/>
        </p:nvGrpSpPr>
        <p:grpSpPr>
          <a:xfrm rot="10800000">
            <a:off x="-370" y="-217"/>
            <a:ext cx="2005361" cy="1117944"/>
            <a:chOff x="9004788" y="5229129"/>
            <a:chExt cx="3222498" cy="1625155"/>
          </a:xfrm>
        </p:grpSpPr>
        <p:sp>
          <p:nvSpPr>
            <p:cNvPr id="425" name="Google Shape;425;p40"/>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26" name="Google Shape;426;p40"/>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nvGrpSpPr>
          <p:cNvPr id="427" name="Google Shape;427;p40"/>
          <p:cNvGrpSpPr/>
          <p:nvPr/>
        </p:nvGrpSpPr>
        <p:grpSpPr>
          <a:xfrm>
            <a:off x="10184315" y="5740055"/>
            <a:ext cx="2005361" cy="1117944"/>
            <a:chOff x="9004788" y="5229129"/>
            <a:chExt cx="3222498" cy="1625155"/>
          </a:xfrm>
        </p:grpSpPr>
        <p:sp>
          <p:nvSpPr>
            <p:cNvPr id="428" name="Google Shape;428;p40"/>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29" name="Google Shape;429;p40"/>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nvGrpSpPr>
          <p:cNvPr id="430" name="Google Shape;430;p40"/>
          <p:cNvGrpSpPr/>
          <p:nvPr/>
        </p:nvGrpSpPr>
        <p:grpSpPr>
          <a:xfrm>
            <a:off x="5213850" y="2808761"/>
            <a:ext cx="2539543" cy="2470439"/>
            <a:chOff x="5987550" y="2825611"/>
            <a:chExt cx="2539543" cy="2470439"/>
          </a:xfrm>
        </p:grpSpPr>
        <p:sp>
          <p:nvSpPr>
            <p:cNvPr id="431" name="Google Shape;431;p40"/>
            <p:cNvSpPr/>
            <p:nvPr/>
          </p:nvSpPr>
          <p:spPr>
            <a:xfrm rot="10800000">
              <a:off x="5987550" y="2825611"/>
              <a:ext cx="2146800" cy="2146800"/>
            </a:xfrm>
            <a:prstGeom prst="blockArc">
              <a:avLst>
                <a:gd name="adj1" fmla="val 10800000"/>
                <a:gd name="adj2" fmla="val 21566081"/>
                <a:gd name="adj3" fmla="val 5031"/>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dk1"/>
                </a:solidFill>
                <a:latin typeface="Arial"/>
                <a:ea typeface="Arial"/>
                <a:cs typeface="Arial"/>
                <a:sym typeface="Arial"/>
              </a:endParaRPr>
            </a:p>
          </p:txBody>
        </p:sp>
        <p:cxnSp>
          <p:nvCxnSpPr>
            <p:cNvPr id="432" name="Google Shape;432;p40"/>
            <p:cNvCxnSpPr/>
            <p:nvPr/>
          </p:nvCxnSpPr>
          <p:spPr>
            <a:xfrm>
              <a:off x="8059093" y="3937177"/>
              <a:ext cx="468000" cy="0"/>
            </a:xfrm>
            <a:prstGeom prst="straightConnector1">
              <a:avLst/>
            </a:prstGeom>
            <a:solidFill>
              <a:srgbClr val="BFBFBF"/>
            </a:solidFill>
            <a:ln w="76200" cap="flat" cmpd="sng">
              <a:solidFill>
                <a:srgbClr val="BFBFBF"/>
              </a:solidFill>
              <a:prstDash val="solid"/>
              <a:miter lim="800000"/>
              <a:headEnd type="none" w="sm" len="sm"/>
              <a:tailEnd type="none" w="sm" len="sm"/>
            </a:ln>
          </p:spPr>
        </p:cxnSp>
        <p:cxnSp>
          <p:nvCxnSpPr>
            <p:cNvPr id="433" name="Google Shape;433;p40"/>
            <p:cNvCxnSpPr/>
            <p:nvPr/>
          </p:nvCxnSpPr>
          <p:spPr>
            <a:xfrm>
              <a:off x="7409892" y="4865550"/>
              <a:ext cx="185100" cy="430500"/>
            </a:xfrm>
            <a:prstGeom prst="straightConnector1">
              <a:avLst/>
            </a:prstGeom>
            <a:solidFill>
              <a:srgbClr val="BFBFBF"/>
            </a:solidFill>
            <a:ln w="76200" cap="flat" cmpd="sng">
              <a:solidFill>
                <a:srgbClr val="BFBFBF"/>
              </a:solidFill>
              <a:prstDash val="solid"/>
              <a:miter lim="800000"/>
              <a:headEnd type="none" w="sm" len="sm"/>
              <a:tailEnd type="none" w="sm" len="sm"/>
            </a:ln>
          </p:spPr>
        </p:cxnSp>
        <p:cxnSp>
          <p:nvCxnSpPr>
            <p:cNvPr id="434" name="Google Shape;434;p40"/>
            <p:cNvCxnSpPr/>
            <p:nvPr/>
          </p:nvCxnSpPr>
          <p:spPr>
            <a:xfrm flipH="1">
              <a:off x="6146654" y="4739070"/>
              <a:ext cx="290700" cy="393300"/>
            </a:xfrm>
            <a:prstGeom prst="straightConnector1">
              <a:avLst/>
            </a:prstGeom>
            <a:solidFill>
              <a:srgbClr val="BFBFBF"/>
            </a:solidFill>
            <a:ln w="76200" cap="flat" cmpd="sng">
              <a:solidFill>
                <a:srgbClr val="BFBFBF"/>
              </a:solidFill>
              <a:prstDash val="solid"/>
              <a:miter lim="800000"/>
              <a:headEnd type="none" w="sm" len="sm"/>
              <a:tailEnd type="none" w="sm" len="sm"/>
            </a:ln>
          </p:spPr>
        </p:cxnSp>
      </p:grpSp>
      <p:grpSp>
        <p:nvGrpSpPr>
          <p:cNvPr id="435" name="Google Shape;435;p40"/>
          <p:cNvGrpSpPr/>
          <p:nvPr/>
        </p:nvGrpSpPr>
        <p:grpSpPr>
          <a:xfrm>
            <a:off x="5797269" y="3414049"/>
            <a:ext cx="1055965" cy="1135821"/>
            <a:chOff x="4866572" y="2110138"/>
            <a:chExt cx="1810639" cy="1947567"/>
          </a:xfrm>
        </p:grpSpPr>
        <p:sp>
          <p:nvSpPr>
            <p:cNvPr id="436" name="Google Shape;436;p40"/>
            <p:cNvSpPr/>
            <p:nvPr/>
          </p:nvSpPr>
          <p:spPr>
            <a:xfrm>
              <a:off x="4867187" y="3173251"/>
              <a:ext cx="845658" cy="600004"/>
            </a:xfrm>
            <a:custGeom>
              <a:avLst/>
              <a:gdLst/>
              <a:ahLst/>
              <a:cxnLst/>
              <a:rect l="l" t="t" r="r" b="b"/>
              <a:pathLst>
                <a:path w="845658" h="600004" extrusionOk="0">
                  <a:moveTo>
                    <a:pt x="845658" y="6326"/>
                  </a:moveTo>
                  <a:cubicBezTo>
                    <a:pt x="845658" y="4920"/>
                    <a:pt x="845658" y="4217"/>
                    <a:pt x="844253" y="4217"/>
                  </a:cubicBezTo>
                  <a:cubicBezTo>
                    <a:pt x="842144" y="1406"/>
                    <a:pt x="838630" y="3514"/>
                    <a:pt x="835818" y="3514"/>
                  </a:cubicBezTo>
                  <a:cubicBezTo>
                    <a:pt x="828086" y="3514"/>
                    <a:pt x="820355" y="3514"/>
                    <a:pt x="812623" y="3514"/>
                  </a:cubicBezTo>
                  <a:cubicBezTo>
                    <a:pt x="811920" y="3514"/>
                    <a:pt x="811217" y="2811"/>
                    <a:pt x="810514" y="2811"/>
                  </a:cubicBezTo>
                  <a:cubicBezTo>
                    <a:pt x="804891" y="2811"/>
                    <a:pt x="799971" y="2811"/>
                    <a:pt x="794348" y="2811"/>
                  </a:cubicBezTo>
                  <a:cubicBezTo>
                    <a:pt x="618627" y="1406"/>
                    <a:pt x="443608" y="6326"/>
                    <a:pt x="267887" y="0"/>
                  </a:cubicBezTo>
                  <a:cubicBezTo>
                    <a:pt x="262264" y="0"/>
                    <a:pt x="258750" y="3514"/>
                    <a:pt x="255235" y="7732"/>
                  </a:cubicBezTo>
                  <a:cubicBezTo>
                    <a:pt x="236257" y="28115"/>
                    <a:pt x="214468" y="42173"/>
                    <a:pt x="185649" y="44985"/>
                  </a:cubicBezTo>
                  <a:cubicBezTo>
                    <a:pt x="177215" y="45688"/>
                    <a:pt x="168077" y="45688"/>
                    <a:pt x="159643" y="44985"/>
                  </a:cubicBezTo>
                  <a:cubicBezTo>
                    <a:pt x="137150" y="43579"/>
                    <a:pt x="117470" y="34441"/>
                    <a:pt x="100600" y="19681"/>
                  </a:cubicBezTo>
                  <a:cubicBezTo>
                    <a:pt x="96383" y="15463"/>
                    <a:pt x="92166" y="11246"/>
                    <a:pt x="87948" y="7029"/>
                  </a:cubicBezTo>
                  <a:cubicBezTo>
                    <a:pt x="85137" y="4920"/>
                    <a:pt x="83028" y="2109"/>
                    <a:pt x="79514" y="4217"/>
                  </a:cubicBezTo>
                  <a:cubicBezTo>
                    <a:pt x="56319" y="4217"/>
                    <a:pt x="33123" y="4217"/>
                    <a:pt x="10631" y="4217"/>
                  </a:cubicBezTo>
                  <a:lnTo>
                    <a:pt x="10631" y="4217"/>
                  </a:lnTo>
                  <a:cubicBezTo>
                    <a:pt x="10631" y="4217"/>
                    <a:pt x="10631" y="4217"/>
                    <a:pt x="10631" y="4217"/>
                  </a:cubicBezTo>
                  <a:cubicBezTo>
                    <a:pt x="2899" y="2811"/>
                    <a:pt x="-615" y="5623"/>
                    <a:pt x="88" y="14058"/>
                  </a:cubicBezTo>
                  <a:cubicBezTo>
                    <a:pt x="791" y="23195"/>
                    <a:pt x="1494" y="31630"/>
                    <a:pt x="1494" y="40767"/>
                  </a:cubicBezTo>
                  <a:cubicBezTo>
                    <a:pt x="6414" y="115273"/>
                    <a:pt x="20472" y="188373"/>
                    <a:pt x="43667" y="259364"/>
                  </a:cubicBezTo>
                  <a:cubicBezTo>
                    <a:pt x="54210" y="292400"/>
                    <a:pt x="67565" y="324733"/>
                    <a:pt x="80920" y="357066"/>
                  </a:cubicBezTo>
                  <a:cubicBezTo>
                    <a:pt x="104818" y="406267"/>
                    <a:pt x="131527" y="454064"/>
                    <a:pt x="163157" y="499048"/>
                  </a:cubicBezTo>
                  <a:cubicBezTo>
                    <a:pt x="187055" y="532787"/>
                    <a:pt x="213765" y="565119"/>
                    <a:pt x="241880" y="596046"/>
                  </a:cubicBezTo>
                  <a:cubicBezTo>
                    <a:pt x="246800" y="600967"/>
                    <a:pt x="250315" y="601669"/>
                    <a:pt x="254532" y="596046"/>
                  </a:cubicBezTo>
                  <a:cubicBezTo>
                    <a:pt x="255938" y="594641"/>
                    <a:pt x="257344" y="593235"/>
                    <a:pt x="258750" y="591829"/>
                  </a:cubicBezTo>
                  <a:cubicBezTo>
                    <a:pt x="447826" y="402753"/>
                    <a:pt x="636199" y="214380"/>
                    <a:pt x="825275" y="25304"/>
                  </a:cubicBezTo>
                  <a:cubicBezTo>
                    <a:pt x="832304" y="18978"/>
                    <a:pt x="838630" y="12652"/>
                    <a:pt x="845658" y="6326"/>
                  </a:cubicBezTo>
                  <a:close/>
                  <a:moveTo>
                    <a:pt x="543418" y="203134"/>
                  </a:moveTo>
                  <a:cubicBezTo>
                    <a:pt x="528657" y="220706"/>
                    <a:pt x="511085" y="232655"/>
                    <a:pt x="487890" y="233358"/>
                  </a:cubicBezTo>
                  <a:cubicBezTo>
                    <a:pt x="461180" y="234764"/>
                    <a:pt x="440797" y="223517"/>
                    <a:pt x="424630" y="203134"/>
                  </a:cubicBezTo>
                  <a:cubicBezTo>
                    <a:pt x="406355" y="180641"/>
                    <a:pt x="402841" y="156040"/>
                    <a:pt x="415493" y="130034"/>
                  </a:cubicBezTo>
                  <a:cubicBezTo>
                    <a:pt x="428848" y="102621"/>
                    <a:pt x="450637" y="87861"/>
                    <a:pt x="482267" y="85752"/>
                  </a:cubicBezTo>
                  <a:cubicBezTo>
                    <a:pt x="518114" y="83643"/>
                    <a:pt x="549041" y="109650"/>
                    <a:pt x="557476" y="139874"/>
                  </a:cubicBezTo>
                  <a:cubicBezTo>
                    <a:pt x="563099" y="163772"/>
                    <a:pt x="558179" y="184859"/>
                    <a:pt x="543418" y="203134"/>
                  </a:cubicBezTo>
                  <a:close/>
                </a:path>
              </a:pathLst>
            </a:custGeom>
            <a:solidFill>
              <a:srgbClr val="FF5F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37" name="Google Shape;437;p40"/>
            <p:cNvSpPr/>
            <p:nvPr/>
          </p:nvSpPr>
          <p:spPr>
            <a:xfrm>
              <a:off x="5796029" y="3215424"/>
              <a:ext cx="597208" cy="842056"/>
            </a:xfrm>
            <a:custGeom>
              <a:avLst/>
              <a:gdLst/>
              <a:ahLst/>
              <a:cxnLst/>
              <a:rect l="l" t="t" r="r" b="b"/>
              <a:pathLst>
                <a:path w="597208" h="842056" extrusionOk="0">
                  <a:moveTo>
                    <a:pt x="574716" y="570742"/>
                  </a:moveTo>
                  <a:cubicBezTo>
                    <a:pt x="392669" y="388695"/>
                    <a:pt x="209919" y="205945"/>
                    <a:pt x="27872" y="23898"/>
                  </a:cubicBezTo>
                  <a:cubicBezTo>
                    <a:pt x="22248" y="18275"/>
                    <a:pt x="16625" y="12652"/>
                    <a:pt x="11002" y="7732"/>
                  </a:cubicBezTo>
                  <a:cubicBezTo>
                    <a:pt x="11002" y="7732"/>
                    <a:pt x="11002" y="7732"/>
                    <a:pt x="11002" y="7732"/>
                  </a:cubicBezTo>
                  <a:cubicBezTo>
                    <a:pt x="11002" y="7732"/>
                    <a:pt x="11002" y="7732"/>
                    <a:pt x="11002" y="7732"/>
                  </a:cubicBezTo>
                  <a:cubicBezTo>
                    <a:pt x="10299" y="7029"/>
                    <a:pt x="9597" y="5623"/>
                    <a:pt x="8894" y="4920"/>
                  </a:cubicBezTo>
                  <a:cubicBezTo>
                    <a:pt x="6082" y="3514"/>
                    <a:pt x="5379" y="0"/>
                    <a:pt x="1162" y="0"/>
                  </a:cubicBezTo>
                  <a:cubicBezTo>
                    <a:pt x="-947" y="3514"/>
                    <a:pt x="459" y="7029"/>
                    <a:pt x="459" y="9840"/>
                  </a:cubicBezTo>
                  <a:cubicBezTo>
                    <a:pt x="459" y="58339"/>
                    <a:pt x="459" y="106838"/>
                    <a:pt x="459" y="156040"/>
                  </a:cubicBezTo>
                  <a:cubicBezTo>
                    <a:pt x="459" y="380261"/>
                    <a:pt x="459" y="604481"/>
                    <a:pt x="459" y="829404"/>
                  </a:cubicBezTo>
                  <a:cubicBezTo>
                    <a:pt x="459" y="842056"/>
                    <a:pt x="459" y="842056"/>
                    <a:pt x="13111" y="842056"/>
                  </a:cubicBezTo>
                  <a:cubicBezTo>
                    <a:pt x="39118" y="841353"/>
                    <a:pt x="65124" y="838542"/>
                    <a:pt x="91131" y="835730"/>
                  </a:cubicBezTo>
                  <a:cubicBezTo>
                    <a:pt x="189535" y="823078"/>
                    <a:pt x="283019" y="795666"/>
                    <a:pt x="371582" y="752087"/>
                  </a:cubicBezTo>
                  <a:cubicBezTo>
                    <a:pt x="396183" y="740138"/>
                    <a:pt x="419378" y="726783"/>
                    <a:pt x="443979" y="713428"/>
                  </a:cubicBezTo>
                  <a:cubicBezTo>
                    <a:pt x="450305" y="713428"/>
                    <a:pt x="455928" y="709914"/>
                    <a:pt x="460849" y="706399"/>
                  </a:cubicBezTo>
                  <a:cubicBezTo>
                    <a:pt x="498804" y="681095"/>
                    <a:pt x="536760" y="655089"/>
                    <a:pt x="571202" y="624865"/>
                  </a:cubicBezTo>
                  <a:cubicBezTo>
                    <a:pt x="579636" y="617133"/>
                    <a:pt x="590180" y="610807"/>
                    <a:pt x="594397" y="598858"/>
                  </a:cubicBezTo>
                  <a:cubicBezTo>
                    <a:pt x="595100" y="597452"/>
                    <a:pt x="596505" y="595343"/>
                    <a:pt x="597208" y="593938"/>
                  </a:cubicBezTo>
                  <a:cubicBezTo>
                    <a:pt x="591585" y="589018"/>
                    <a:pt x="585962" y="583394"/>
                    <a:pt x="581042" y="578474"/>
                  </a:cubicBezTo>
                  <a:cubicBezTo>
                    <a:pt x="578933" y="575663"/>
                    <a:pt x="577528" y="573554"/>
                    <a:pt x="574716" y="570742"/>
                  </a:cubicBezTo>
                  <a:close/>
                  <a:moveTo>
                    <a:pt x="314649" y="619944"/>
                  </a:moveTo>
                  <a:cubicBezTo>
                    <a:pt x="301997" y="636111"/>
                    <a:pt x="286533" y="647357"/>
                    <a:pt x="265447" y="650169"/>
                  </a:cubicBezTo>
                  <a:cubicBezTo>
                    <a:pt x="238737" y="654386"/>
                    <a:pt x="216245" y="645248"/>
                    <a:pt x="197970" y="624865"/>
                  </a:cubicBezTo>
                  <a:cubicBezTo>
                    <a:pt x="196564" y="623459"/>
                    <a:pt x="195861" y="622756"/>
                    <a:pt x="194455" y="621350"/>
                  </a:cubicBezTo>
                  <a:cubicBezTo>
                    <a:pt x="157905" y="578474"/>
                    <a:pt x="185318" y="513809"/>
                    <a:pt x="240143" y="503968"/>
                  </a:cubicBezTo>
                  <a:cubicBezTo>
                    <a:pt x="280910" y="496237"/>
                    <a:pt x="325895" y="525055"/>
                    <a:pt x="329409" y="574960"/>
                  </a:cubicBezTo>
                  <a:cubicBezTo>
                    <a:pt x="331518" y="592532"/>
                    <a:pt x="324489" y="607292"/>
                    <a:pt x="314649" y="619944"/>
                  </a:cubicBezTo>
                  <a:close/>
                </a:path>
              </a:pathLst>
            </a:custGeom>
            <a:solidFill>
              <a:srgbClr val="FF5F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38" name="Google Shape;438;p40"/>
            <p:cNvSpPr/>
            <p:nvPr/>
          </p:nvSpPr>
          <p:spPr>
            <a:xfrm>
              <a:off x="4866572" y="2533450"/>
              <a:ext cx="848106" cy="597202"/>
            </a:xfrm>
            <a:custGeom>
              <a:avLst/>
              <a:gdLst/>
              <a:ahLst/>
              <a:cxnLst/>
              <a:rect l="l" t="t" r="r" b="b"/>
              <a:pathLst>
                <a:path w="848106" h="597202" extrusionOk="0">
                  <a:moveTo>
                    <a:pt x="8435" y="595519"/>
                  </a:moveTo>
                  <a:cubicBezTo>
                    <a:pt x="25304" y="595519"/>
                    <a:pt x="42876" y="594816"/>
                    <a:pt x="59745" y="594816"/>
                  </a:cubicBezTo>
                  <a:cubicBezTo>
                    <a:pt x="62557" y="593411"/>
                    <a:pt x="63260" y="591302"/>
                    <a:pt x="63260" y="588490"/>
                  </a:cubicBezTo>
                  <a:cubicBezTo>
                    <a:pt x="63963" y="580056"/>
                    <a:pt x="63260" y="570918"/>
                    <a:pt x="63963" y="562484"/>
                  </a:cubicBezTo>
                  <a:cubicBezTo>
                    <a:pt x="65368" y="539991"/>
                    <a:pt x="74506" y="520311"/>
                    <a:pt x="89266" y="502738"/>
                  </a:cubicBezTo>
                  <a:cubicBezTo>
                    <a:pt x="108244" y="480949"/>
                    <a:pt x="131439" y="469000"/>
                    <a:pt x="160258" y="465486"/>
                  </a:cubicBezTo>
                  <a:cubicBezTo>
                    <a:pt x="168692" y="464080"/>
                    <a:pt x="177830" y="464080"/>
                    <a:pt x="186264" y="465486"/>
                  </a:cubicBezTo>
                  <a:cubicBezTo>
                    <a:pt x="205242" y="468297"/>
                    <a:pt x="222815" y="474623"/>
                    <a:pt x="238981" y="485869"/>
                  </a:cubicBezTo>
                  <a:cubicBezTo>
                    <a:pt x="262176" y="502738"/>
                    <a:pt x="274828" y="525934"/>
                    <a:pt x="283263" y="553346"/>
                  </a:cubicBezTo>
                  <a:cubicBezTo>
                    <a:pt x="285371" y="563889"/>
                    <a:pt x="287480" y="574433"/>
                    <a:pt x="285371" y="584976"/>
                  </a:cubicBezTo>
                  <a:cubicBezTo>
                    <a:pt x="283966" y="594113"/>
                    <a:pt x="286074" y="596925"/>
                    <a:pt x="295212" y="596925"/>
                  </a:cubicBezTo>
                  <a:cubicBezTo>
                    <a:pt x="310675" y="596925"/>
                    <a:pt x="326139" y="596925"/>
                    <a:pt x="341602" y="596925"/>
                  </a:cubicBezTo>
                  <a:cubicBezTo>
                    <a:pt x="506077" y="596925"/>
                    <a:pt x="669849" y="596925"/>
                    <a:pt x="834324" y="596925"/>
                  </a:cubicBezTo>
                  <a:cubicBezTo>
                    <a:pt x="839245" y="596925"/>
                    <a:pt x="844165" y="598331"/>
                    <a:pt x="847679" y="594816"/>
                  </a:cubicBezTo>
                  <a:cubicBezTo>
                    <a:pt x="849085" y="589896"/>
                    <a:pt x="846976" y="587787"/>
                    <a:pt x="842056" y="587787"/>
                  </a:cubicBezTo>
                  <a:cubicBezTo>
                    <a:pt x="834324" y="582867"/>
                    <a:pt x="828701" y="575136"/>
                    <a:pt x="821672" y="568810"/>
                  </a:cubicBezTo>
                  <a:cubicBezTo>
                    <a:pt x="823078" y="565998"/>
                    <a:pt x="822375" y="563186"/>
                    <a:pt x="820267" y="561078"/>
                  </a:cubicBezTo>
                  <a:cubicBezTo>
                    <a:pt x="818158" y="558969"/>
                    <a:pt x="816049" y="556861"/>
                    <a:pt x="813941" y="554049"/>
                  </a:cubicBezTo>
                  <a:cubicBezTo>
                    <a:pt x="638219" y="381139"/>
                    <a:pt x="464607" y="206824"/>
                    <a:pt x="290291" y="33211"/>
                  </a:cubicBezTo>
                  <a:cubicBezTo>
                    <a:pt x="288183" y="31103"/>
                    <a:pt x="286074" y="28994"/>
                    <a:pt x="283263" y="26885"/>
                  </a:cubicBezTo>
                  <a:cubicBezTo>
                    <a:pt x="281154" y="24777"/>
                    <a:pt x="279045" y="23371"/>
                    <a:pt x="275531" y="25480"/>
                  </a:cubicBezTo>
                  <a:cubicBezTo>
                    <a:pt x="268502" y="18451"/>
                    <a:pt x="260770" y="11422"/>
                    <a:pt x="254444" y="3690"/>
                  </a:cubicBezTo>
                  <a:cubicBezTo>
                    <a:pt x="249524" y="-1230"/>
                    <a:pt x="246713" y="-1230"/>
                    <a:pt x="241792" y="3690"/>
                  </a:cubicBezTo>
                  <a:cubicBezTo>
                    <a:pt x="214380" y="33211"/>
                    <a:pt x="189076" y="64138"/>
                    <a:pt x="165881" y="97174"/>
                  </a:cubicBezTo>
                  <a:cubicBezTo>
                    <a:pt x="144794" y="127398"/>
                    <a:pt x="125114" y="157622"/>
                    <a:pt x="108244" y="190658"/>
                  </a:cubicBezTo>
                  <a:cubicBezTo>
                    <a:pt x="101215" y="201904"/>
                    <a:pt x="95592" y="213853"/>
                    <a:pt x="89266" y="225802"/>
                  </a:cubicBezTo>
                  <a:cubicBezTo>
                    <a:pt x="48499" y="310851"/>
                    <a:pt x="21087" y="399414"/>
                    <a:pt x="8435" y="492898"/>
                  </a:cubicBezTo>
                  <a:cubicBezTo>
                    <a:pt x="5623" y="510470"/>
                    <a:pt x="4217" y="528042"/>
                    <a:pt x="2109" y="545614"/>
                  </a:cubicBezTo>
                  <a:cubicBezTo>
                    <a:pt x="1406" y="559672"/>
                    <a:pt x="703" y="573730"/>
                    <a:pt x="0" y="587787"/>
                  </a:cubicBezTo>
                  <a:cubicBezTo>
                    <a:pt x="703" y="592708"/>
                    <a:pt x="2109" y="595519"/>
                    <a:pt x="8435" y="595519"/>
                  </a:cubicBezTo>
                  <a:close/>
                  <a:moveTo>
                    <a:pt x="337385" y="322800"/>
                  </a:moveTo>
                  <a:cubicBezTo>
                    <a:pt x="350037" y="295387"/>
                    <a:pt x="372529" y="280627"/>
                    <a:pt x="403456" y="278518"/>
                  </a:cubicBezTo>
                  <a:cubicBezTo>
                    <a:pt x="441412" y="276409"/>
                    <a:pt x="475853" y="305931"/>
                    <a:pt x="481476" y="342481"/>
                  </a:cubicBezTo>
                  <a:cubicBezTo>
                    <a:pt x="484288" y="362864"/>
                    <a:pt x="478665" y="380436"/>
                    <a:pt x="466013" y="395900"/>
                  </a:cubicBezTo>
                  <a:cubicBezTo>
                    <a:pt x="454767" y="409958"/>
                    <a:pt x="440709" y="420501"/>
                    <a:pt x="422434" y="424718"/>
                  </a:cubicBezTo>
                  <a:cubicBezTo>
                    <a:pt x="391507" y="431044"/>
                    <a:pt x="366203" y="420501"/>
                    <a:pt x="346522" y="395900"/>
                  </a:cubicBezTo>
                  <a:cubicBezTo>
                    <a:pt x="328950" y="374110"/>
                    <a:pt x="325436" y="348807"/>
                    <a:pt x="337385" y="322800"/>
                  </a:cubicBezTo>
                  <a:close/>
                </a:path>
              </a:pathLst>
            </a:custGeom>
            <a:solidFill>
              <a:srgbClr val="FF5F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39" name="Google Shape;439;p40"/>
            <p:cNvSpPr/>
            <p:nvPr/>
          </p:nvSpPr>
          <p:spPr>
            <a:xfrm>
              <a:off x="5832335" y="2529233"/>
              <a:ext cx="844417" cy="600014"/>
            </a:xfrm>
            <a:custGeom>
              <a:avLst/>
              <a:gdLst/>
              <a:ahLst/>
              <a:cxnLst/>
              <a:rect l="l" t="t" r="r" b="b"/>
              <a:pathLst>
                <a:path w="844417" h="600014" extrusionOk="0">
                  <a:moveTo>
                    <a:pt x="12652" y="599737"/>
                  </a:moveTo>
                  <a:cubicBezTo>
                    <a:pt x="169395" y="599737"/>
                    <a:pt x="326841" y="599737"/>
                    <a:pt x="483585" y="599737"/>
                  </a:cubicBezTo>
                  <a:cubicBezTo>
                    <a:pt x="600264" y="599737"/>
                    <a:pt x="716943" y="599737"/>
                    <a:pt x="833621" y="599737"/>
                  </a:cubicBezTo>
                  <a:cubicBezTo>
                    <a:pt x="844868" y="599737"/>
                    <a:pt x="844868" y="599034"/>
                    <a:pt x="844165" y="587787"/>
                  </a:cubicBezTo>
                  <a:cubicBezTo>
                    <a:pt x="843462" y="572324"/>
                    <a:pt x="841353" y="556860"/>
                    <a:pt x="841353" y="540694"/>
                  </a:cubicBezTo>
                  <a:cubicBezTo>
                    <a:pt x="839245" y="530854"/>
                    <a:pt x="839245" y="521013"/>
                    <a:pt x="837839" y="511876"/>
                  </a:cubicBezTo>
                  <a:cubicBezTo>
                    <a:pt x="827998" y="433153"/>
                    <a:pt x="808318" y="356538"/>
                    <a:pt x="778094" y="282735"/>
                  </a:cubicBezTo>
                  <a:cubicBezTo>
                    <a:pt x="766145" y="253214"/>
                    <a:pt x="752790" y="224396"/>
                    <a:pt x="737326" y="196983"/>
                  </a:cubicBezTo>
                  <a:cubicBezTo>
                    <a:pt x="731703" y="186440"/>
                    <a:pt x="726080" y="175897"/>
                    <a:pt x="719754" y="165354"/>
                  </a:cubicBezTo>
                  <a:cubicBezTo>
                    <a:pt x="695856" y="123883"/>
                    <a:pt x="667741" y="84522"/>
                    <a:pt x="637517" y="47269"/>
                  </a:cubicBezTo>
                  <a:cubicBezTo>
                    <a:pt x="636814" y="43755"/>
                    <a:pt x="636814" y="40240"/>
                    <a:pt x="634705" y="37429"/>
                  </a:cubicBezTo>
                  <a:cubicBezTo>
                    <a:pt x="624865" y="25480"/>
                    <a:pt x="615024" y="14936"/>
                    <a:pt x="604481" y="3690"/>
                  </a:cubicBezTo>
                  <a:cubicBezTo>
                    <a:pt x="600264" y="-1230"/>
                    <a:pt x="595344" y="-1230"/>
                    <a:pt x="590423" y="3690"/>
                  </a:cubicBezTo>
                  <a:cubicBezTo>
                    <a:pt x="581989" y="12125"/>
                    <a:pt x="573554" y="20559"/>
                    <a:pt x="565119" y="28994"/>
                  </a:cubicBezTo>
                  <a:cubicBezTo>
                    <a:pt x="562308" y="31806"/>
                    <a:pt x="561605" y="35320"/>
                    <a:pt x="560199" y="38131"/>
                  </a:cubicBezTo>
                  <a:cubicBezTo>
                    <a:pt x="551765" y="46566"/>
                    <a:pt x="544033" y="55001"/>
                    <a:pt x="535598" y="63435"/>
                  </a:cubicBezTo>
                  <a:cubicBezTo>
                    <a:pt x="505374" y="93659"/>
                    <a:pt x="475150" y="123883"/>
                    <a:pt x="445629" y="154107"/>
                  </a:cubicBezTo>
                  <a:cubicBezTo>
                    <a:pt x="443520" y="156216"/>
                    <a:pt x="441412" y="158325"/>
                    <a:pt x="438600" y="160433"/>
                  </a:cubicBezTo>
                  <a:cubicBezTo>
                    <a:pt x="430868" y="166057"/>
                    <a:pt x="430868" y="170977"/>
                    <a:pt x="436491" y="178708"/>
                  </a:cubicBezTo>
                  <a:cubicBezTo>
                    <a:pt x="456172" y="206824"/>
                    <a:pt x="460390" y="238454"/>
                    <a:pt x="452658" y="271489"/>
                  </a:cubicBezTo>
                  <a:cubicBezTo>
                    <a:pt x="449846" y="284844"/>
                    <a:pt x="442817" y="296090"/>
                    <a:pt x="437194" y="308039"/>
                  </a:cubicBezTo>
                  <a:cubicBezTo>
                    <a:pt x="437194" y="308039"/>
                    <a:pt x="437194" y="308039"/>
                    <a:pt x="437194" y="308039"/>
                  </a:cubicBezTo>
                  <a:cubicBezTo>
                    <a:pt x="435086" y="310148"/>
                    <a:pt x="433680" y="312257"/>
                    <a:pt x="431571" y="314365"/>
                  </a:cubicBezTo>
                  <a:cubicBezTo>
                    <a:pt x="392913" y="362161"/>
                    <a:pt x="325436" y="372002"/>
                    <a:pt x="275531" y="336858"/>
                  </a:cubicBezTo>
                  <a:cubicBezTo>
                    <a:pt x="269205" y="332640"/>
                    <a:pt x="265691" y="333343"/>
                    <a:pt x="260770" y="338263"/>
                  </a:cubicBezTo>
                  <a:cubicBezTo>
                    <a:pt x="222112" y="377625"/>
                    <a:pt x="182750" y="416284"/>
                    <a:pt x="144091" y="454942"/>
                  </a:cubicBezTo>
                  <a:cubicBezTo>
                    <a:pt x="104730" y="494304"/>
                    <a:pt x="66071" y="533665"/>
                    <a:pt x="26710" y="572324"/>
                  </a:cubicBezTo>
                  <a:cubicBezTo>
                    <a:pt x="17572" y="580759"/>
                    <a:pt x="9138" y="589193"/>
                    <a:pt x="0" y="597628"/>
                  </a:cubicBezTo>
                  <a:cubicBezTo>
                    <a:pt x="3514" y="601142"/>
                    <a:pt x="8435" y="599737"/>
                    <a:pt x="12652" y="599737"/>
                  </a:cubicBezTo>
                  <a:close/>
                  <a:moveTo>
                    <a:pt x="577771" y="380436"/>
                  </a:moveTo>
                  <a:cubicBezTo>
                    <a:pt x="619242" y="375516"/>
                    <a:pt x="656494" y="404334"/>
                    <a:pt x="662820" y="445102"/>
                  </a:cubicBezTo>
                  <a:cubicBezTo>
                    <a:pt x="665632" y="464783"/>
                    <a:pt x="658603" y="480949"/>
                    <a:pt x="648060" y="495710"/>
                  </a:cubicBezTo>
                  <a:cubicBezTo>
                    <a:pt x="634705" y="512579"/>
                    <a:pt x="618539" y="523825"/>
                    <a:pt x="596749" y="526637"/>
                  </a:cubicBezTo>
                  <a:cubicBezTo>
                    <a:pt x="570743" y="529448"/>
                    <a:pt x="548953" y="521013"/>
                    <a:pt x="531381" y="500630"/>
                  </a:cubicBezTo>
                  <a:cubicBezTo>
                    <a:pt x="529975" y="499224"/>
                    <a:pt x="528569" y="497115"/>
                    <a:pt x="527164" y="495710"/>
                  </a:cubicBezTo>
                  <a:cubicBezTo>
                    <a:pt x="488505" y="448616"/>
                    <a:pt x="526461" y="386762"/>
                    <a:pt x="577771" y="380436"/>
                  </a:cubicBezTo>
                  <a:close/>
                </a:path>
              </a:pathLst>
            </a:custGeom>
            <a:solidFill>
              <a:srgbClr val="FF5F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40" name="Google Shape;440;p40"/>
            <p:cNvSpPr/>
            <p:nvPr/>
          </p:nvSpPr>
          <p:spPr>
            <a:xfrm>
              <a:off x="5857527" y="2110138"/>
              <a:ext cx="598267" cy="843813"/>
            </a:xfrm>
            <a:custGeom>
              <a:avLst/>
              <a:gdLst/>
              <a:ahLst/>
              <a:cxnLst/>
              <a:rect l="l" t="t" r="r" b="b"/>
              <a:pathLst>
                <a:path w="598267" h="843813" extrusionOk="0">
                  <a:moveTo>
                    <a:pt x="112" y="833270"/>
                  </a:moveTo>
                  <a:cubicBezTo>
                    <a:pt x="112" y="836784"/>
                    <a:pt x="-590" y="840299"/>
                    <a:pt x="1518" y="843813"/>
                  </a:cubicBezTo>
                  <a:cubicBezTo>
                    <a:pt x="5033" y="843110"/>
                    <a:pt x="5736" y="841002"/>
                    <a:pt x="7844" y="838893"/>
                  </a:cubicBezTo>
                  <a:cubicBezTo>
                    <a:pt x="97814" y="748924"/>
                    <a:pt x="187783" y="658955"/>
                    <a:pt x="277752" y="568985"/>
                  </a:cubicBezTo>
                  <a:cubicBezTo>
                    <a:pt x="289701" y="557036"/>
                    <a:pt x="289701" y="557036"/>
                    <a:pt x="277752" y="546493"/>
                  </a:cubicBezTo>
                  <a:cubicBezTo>
                    <a:pt x="275643" y="545087"/>
                    <a:pt x="274238" y="542979"/>
                    <a:pt x="272129" y="541573"/>
                  </a:cubicBezTo>
                  <a:cubicBezTo>
                    <a:pt x="272129" y="541573"/>
                    <a:pt x="272129" y="541573"/>
                    <a:pt x="272129" y="541573"/>
                  </a:cubicBezTo>
                  <a:cubicBezTo>
                    <a:pt x="267209" y="535247"/>
                    <a:pt x="262289" y="528921"/>
                    <a:pt x="257368" y="523298"/>
                  </a:cubicBezTo>
                  <a:cubicBezTo>
                    <a:pt x="248231" y="505726"/>
                    <a:pt x="241202" y="486748"/>
                    <a:pt x="240499" y="466364"/>
                  </a:cubicBezTo>
                  <a:cubicBezTo>
                    <a:pt x="239093" y="415756"/>
                    <a:pt x="268615" y="370772"/>
                    <a:pt x="315708" y="353200"/>
                  </a:cubicBezTo>
                  <a:cubicBezTo>
                    <a:pt x="362098" y="335628"/>
                    <a:pt x="413409" y="350388"/>
                    <a:pt x="445039" y="389750"/>
                  </a:cubicBezTo>
                  <a:cubicBezTo>
                    <a:pt x="449959" y="396076"/>
                    <a:pt x="452770" y="395373"/>
                    <a:pt x="457691" y="390453"/>
                  </a:cubicBezTo>
                  <a:cubicBezTo>
                    <a:pt x="495646" y="351794"/>
                    <a:pt x="534305" y="313838"/>
                    <a:pt x="572261" y="275179"/>
                  </a:cubicBezTo>
                  <a:cubicBezTo>
                    <a:pt x="582804" y="273071"/>
                    <a:pt x="588427" y="267448"/>
                    <a:pt x="591239" y="256904"/>
                  </a:cubicBezTo>
                  <a:cubicBezTo>
                    <a:pt x="600376" y="247767"/>
                    <a:pt x="601079" y="249173"/>
                    <a:pt x="590536" y="240035"/>
                  </a:cubicBezTo>
                  <a:cubicBezTo>
                    <a:pt x="587724" y="237927"/>
                    <a:pt x="584913" y="235115"/>
                    <a:pt x="582101" y="233006"/>
                  </a:cubicBezTo>
                  <a:lnTo>
                    <a:pt x="582101" y="233006"/>
                  </a:lnTo>
                  <a:cubicBezTo>
                    <a:pt x="578587" y="227383"/>
                    <a:pt x="573667" y="224572"/>
                    <a:pt x="568746" y="220354"/>
                  </a:cubicBezTo>
                  <a:cubicBezTo>
                    <a:pt x="511110" y="170450"/>
                    <a:pt x="447850" y="128276"/>
                    <a:pt x="379670" y="93835"/>
                  </a:cubicBezTo>
                  <a:cubicBezTo>
                    <a:pt x="312193" y="60097"/>
                    <a:pt x="241905" y="35496"/>
                    <a:pt x="168805" y="20032"/>
                  </a:cubicBezTo>
                  <a:cubicBezTo>
                    <a:pt x="123820" y="10192"/>
                    <a:pt x="78836" y="3163"/>
                    <a:pt x="33148" y="1757"/>
                  </a:cubicBezTo>
                  <a:cubicBezTo>
                    <a:pt x="26822" y="-1054"/>
                    <a:pt x="19793" y="351"/>
                    <a:pt x="13467" y="351"/>
                  </a:cubicBezTo>
                  <a:cubicBezTo>
                    <a:pt x="1518" y="351"/>
                    <a:pt x="1518" y="351"/>
                    <a:pt x="815" y="12300"/>
                  </a:cubicBezTo>
                  <a:cubicBezTo>
                    <a:pt x="815" y="22141"/>
                    <a:pt x="815" y="31278"/>
                    <a:pt x="815" y="41119"/>
                  </a:cubicBezTo>
                  <a:cubicBezTo>
                    <a:pt x="112" y="304701"/>
                    <a:pt x="112" y="568985"/>
                    <a:pt x="112" y="833270"/>
                  </a:cubicBezTo>
                  <a:close/>
                  <a:moveTo>
                    <a:pt x="70401" y="166935"/>
                  </a:moveTo>
                  <a:cubicBezTo>
                    <a:pt x="88676" y="118436"/>
                    <a:pt x="154747" y="102973"/>
                    <a:pt x="192000" y="138820"/>
                  </a:cubicBezTo>
                  <a:cubicBezTo>
                    <a:pt x="208166" y="154283"/>
                    <a:pt x="216601" y="171855"/>
                    <a:pt x="217304" y="193645"/>
                  </a:cubicBezTo>
                  <a:cubicBezTo>
                    <a:pt x="217304" y="209108"/>
                    <a:pt x="211681" y="221760"/>
                    <a:pt x="202543" y="233709"/>
                  </a:cubicBezTo>
                  <a:cubicBezTo>
                    <a:pt x="177240" y="269556"/>
                    <a:pt x="137175" y="272368"/>
                    <a:pt x="110465" y="259716"/>
                  </a:cubicBezTo>
                  <a:cubicBezTo>
                    <a:pt x="97814" y="254093"/>
                    <a:pt x="88676" y="244955"/>
                    <a:pt x="80241" y="233709"/>
                  </a:cubicBezTo>
                  <a:cubicBezTo>
                    <a:pt x="64075" y="213326"/>
                    <a:pt x="61264" y="190833"/>
                    <a:pt x="70401" y="166935"/>
                  </a:cubicBezTo>
                  <a:close/>
                </a:path>
              </a:pathLst>
            </a:custGeom>
            <a:solidFill>
              <a:srgbClr val="FF5F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41" name="Google Shape;441;p40"/>
            <p:cNvSpPr/>
            <p:nvPr/>
          </p:nvSpPr>
          <p:spPr>
            <a:xfrm>
              <a:off x="5150889" y="2248396"/>
              <a:ext cx="598330" cy="850482"/>
            </a:xfrm>
            <a:custGeom>
              <a:avLst/>
              <a:gdLst/>
              <a:ahLst/>
              <a:cxnLst/>
              <a:rect l="l" t="t" r="r" b="b"/>
              <a:pathLst>
                <a:path w="598330" h="850482" extrusionOk="0">
                  <a:moveTo>
                    <a:pt x="134602" y="387148"/>
                  </a:moveTo>
                  <a:cubicBezTo>
                    <a:pt x="136008" y="384336"/>
                    <a:pt x="136008" y="383634"/>
                    <a:pt x="136711" y="383634"/>
                  </a:cubicBezTo>
                  <a:cubicBezTo>
                    <a:pt x="136711" y="382228"/>
                    <a:pt x="136711" y="380822"/>
                    <a:pt x="136711" y="379416"/>
                  </a:cubicBezTo>
                  <a:cubicBezTo>
                    <a:pt x="138117" y="337946"/>
                    <a:pt x="156392" y="305613"/>
                    <a:pt x="192239" y="283121"/>
                  </a:cubicBezTo>
                  <a:cubicBezTo>
                    <a:pt x="205594" y="274686"/>
                    <a:pt x="219652" y="271172"/>
                    <a:pt x="234412" y="268360"/>
                  </a:cubicBezTo>
                  <a:cubicBezTo>
                    <a:pt x="245658" y="266955"/>
                    <a:pt x="256904" y="266955"/>
                    <a:pt x="268151" y="268360"/>
                  </a:cubicBezTo>
                  <a:cubicBezTo>
                    <a:pt x="269556" y="269063"/>
                    <a:pt x="270962" y="269766"/>
                    <a:pt x="272368" y="269766"/>
                  </a:cubicBezTo>
                  <a:cubicBezTo>
                    <a:pt x="301186" y="274686"/>
                    <a:pt x="324381" y="289447"/>
                    <a:pt x="342656" y="311939"/>
                  </a:cubicBezTo>
                  <a:cubicBezTo>
                    <a:pt x="354605" y="327403"/>
                    <a:pt x="360931" y="345678"/>
                    <a:pt x="365149" y="364656"/>
                  </a:cubicBezTo>
                  <a:cubicBezTo>
                    <a:pt x="366554" y="375902"/>
                    <a:pt x="366554" y="387148"/>
                    <a:pt x="365149" y="398394"/>
                  </a:cubicBezTo>
                  <a:cubicBezTo>
                    <a:pt x="362337" y="411749"/>
                    <a:pt x="357417" y="425104"/>
                    <a:pt x="351794" y="437053"/>
                  </a:cubicBezTo>
                  <a:cubicBezTo>
                    <a:pt x="350388" y="437756"/>
                    <a:pt x="348279" y="439161"/>
                    <a:pt x="346171" y="439161"/>
                  </a:cubicBezTo>
                  <a:cubicBezTo>
                    <a:pt x="338439" y="446893"/>
                    <a:pt x="332816" y="456734"/>
                    <a:pt x="324381" y="463762"/>
                  </a:cubicBezTo>
                  <a:cubicBezTo>
                    <a:pt x="311027" y="475009"/>
                    <a:pt x="296266" y="482740"/>
                    <a:pt x="280100" y="488363"/>
                  </a:cubicBezTo>
                  <a:cubicBezTo>
                    <a:pt x="276585" y="489769"/>
                    <a:pt x="272368" y="490472"/>
                    <a:pt x="272368" y="495392"/>
                  </a:cubicBezTo>
                  <a:cubicBezTo>
                    <a:pt x="270259" y="495392"/>
                    <a:pt x="268151" y="495392"/>
                    <a:pt x="266042" y="495392"/>
                  </a:cubicBezTo>
                  <a:cubicBezTo>
                    <a:pt x="260419" y="498204"/>
                    <a:pt x="252687" y="494689"/>
                    <a:pt x="247064" y="498907"/>
                  </a:cubicBezTo>
                  <a:cubicBezTo>
                    <a:pt x="249173" y="501015"/>
                    <a:pt x="250578" y="503124"/>
                    <a:pt x="252687" y="505233"/>
                  </a:cubicBezTo>
                  <a:cubicBezTo>
                    <a:pt x="362337" y="614883"/>
                    <a:pt x="472690" y="725236"/>
                    <a:pt x="582340" y="834886"/>
                  </a:cubicBezTo>
                  <a:cubicBezTo>
                    <a:pt x="585855" y="838400"/>
                    <a:pt x="588666" y="841212"/>
                    <a:pt x="591478" y="844726"/>
                  </a:cubicBezTo>
                  <a:cubicBezTo>
                    <a:pt x="591478" y="848943"/>
                    <a:pt x="592883" y="851052"/>
                    <a:pt x="597804" y="850349"/>
                  </a:cubicBezTo>
                  <a:cubicBezTo>
                    <a:pt x="598507" y="849646"/>
                    <a:pt x="598507" y="848943"/>
                    <a:pt x="597804" y="848240"/>
                  </a:cubicBezTo>
                  <a:cubicBezTo>
                    <a:pt x="597804" y="572710"/>
                    <a:pt x="597804" y="297179"/>
                    <a:pt x="597804" y="21648"/>
                  </a:cubicBezTo>
                  <a:cubicBezTo>
                    <a:pt x="597804" y="561"/>
                    <a:pt x="594289" y="-2953"/>
                    <a:pt x="574608" y="1967"/>
                  </a:cubicBezTo>
                  <a:cubicBezTo>
                    <a:pt x="573906" y="1967"/>
                    <a:pt x="573906" y="1967"/>
                    <a:pt x="573203" y="1967"/>
                  </a:cubicBezTo>
                  <a:cubicBezTo>
                    <a:pt x="572500" y="1967"/>
                    <a:pt x="572500" y="2670"/>
                    <a:pt x="571797" y="2670"/>
                  </a:cubicBezTo>
                  <a:cubicBezTo>
                    <a:pt x="556333" y="1967"/>
                    <a:pt x="540167" y="4076"/>
                    <a:pt x="524704" y="6184"/>
                  </a:cubicBezTo>
                  <a:cubicBezTo>
                    <a:pt x="447386" y="14619"/>
                    <a:pt x="372880" y="32191"/>
                    <a:pt x="299780" y="59604"/>
                  </a:cubicBezTo>
                  <a:cubicBezTo>
                    <a:pt x="219652" y="89828"/>
                    <a:pt x="145146" y="130595"/>
                    <a:pt x="76966" y="182609"/>
                  </a:cubicBezTo>
                  <a:cubicBezTo>
                    <a:pt x="55176" y="198775"/>
                    <a:pt x="34090" y="215644"/>
                    <a:pt x="15112" y="234622"/>
                  </a:cubicBezTo>
                  <a:cubicBezTo>
                    <a:pt x="15112" y="234622"/>
                    <a:pt x="15112" y="234622"/>
                    <a:pt x="15112" y="234622"/>
                  </a:cubicBezTo>
                  <a:cubicBezTo>
                    <a:pt x="11598" y="237434"/>
                    <a:pt x="8083" y="240948"/>
                    <a:pt x="4569" y="243760"/>
                  </a:cubicBezTo>
                  <a:cubicBezTo>
                    <a:pt x="-1757" y="247977"/>
                    <a:pt x="-1054" y="251491"/>
                    <a:pt x="3866" y="256411"/>
                  </a:cubicBezTo>
                  <a:cubicBezTo>
                    <a:pt x="46742" y="298585"/>
                    <a:pt x="90321" y="342163"/>
                    <a:pt x="134602" y="387148"/>
                  </a:cubicBezTo>
                  <a:close/>
                </a:path>
              </a:pathLst>
            </a:custGeom>
            <a:solidFill>
              <a:srgbClr val="FF5F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42" name="Google Shape;442;p40"/>
            <p:cNvSpPr/>
            <p:nvPr/>
          </p:nvSpPr>
          <p:spPr>
            <a:xfrm>
              <a:off x="5830930" y="3177929"/>
              <a:ext cx="846281" cy="595410"/>
            </a:xfrm>
            <a:custGeom>
              <a:avLst/>
              <a:gdLst/>
              <a:ahLst/>
              <a:cxnLst/>
              <a:rect l="l" t="t" r="r" b="b"/>
              <a:pathLst>
                <a:path w="846281" h="595410" extrusionOk="0">
                  <a:moveTo>
                    <a:pt x="835027" y="243"/>
                  </a:moveTo>
                  <a:cubicBezTo>
                    <a:pt x="835027" y="243"/>
                    <a:pt x="835027" y="243"/>
                    <a:pt x="835027" y="243"/>
                  </a:cubicBezTo>
                  <a:cubicBezTo>
                    <a:pt x="830810" y="243"/>
                    <a:pt x="827296" y="243"/>
                    <a:pt x="823078" y="243"/>
                  </a:cubicBezTo>
                  <a:cubicBezTo>
                    <a:pt x="563011" y="243"/>
                    <a:pt x="303646" y="243"/>
                    <a:pt x="43579" y="243"/>
                  </a:cubicBezTo>
                  <a:cubicBezTo>
                    <a:pt x="39361" y="243"/>
                    <a:pt x="35847" y="243"/>
                    <a:pt x="31630" y="243"/>
                  </a:cubicBezTo>
                  <a:lnTo>
                    <a:pt x="31630" y="243"/>
                  </a:lnTo>
                  <a:cubicBezTo>
                    <a:pt x="21087" y="243"/>
                    <a:pt x="10543" y="243"/>
                    <a:pt x="0" y="243"/>
                  </a:cubicBezTo>
                  <a:cubicBezTo>
                    <a:pt x="1406" y="2351"/>
                    <a:pt x="3514" y="4460"/>
                    <a:pt x="4920" y="6569"/>
                  </a:cubicBezTo>
                  <a:cubicBezTo>
                    <a:pt x="8435" y="9380"/>
                    <a:pt x="11949" y="12192"/>
                    <a:pt x="14761" y="15706"/>
                  </a:cubicBezTo>
                  <a:cubicBezTo>
                    <a:pt x="101215" y="101458"/>
                    <a:pt x="186967" y="187913"/>
                    <a:pt x="273422" y="273665"/>
                  </a:cubicBezTo>
                  <a:cubicBezTo>
                    <a:pt x="378855" y="379097"/>
                    <a:pt x="484288" y="484530"/>
                    <a:pt x="589720" y="590666"/>
                  </a:cubicBezTo>
                  <a:cubicBezTo>
                    <a:pt x="596046" y="596992"/>
                    <a:pt x="598858" y="596992"/>
                    <a:pt x="605184" y="590666"/>
                  </a:cubicBezTo>
                  <a:cubicBezTo>
                    <a:pt x="622053" y="571688"/>
                    <a:pt x="638219" y="553413"/>
                    <a:pt x="653683" y="533732"/>
                  </a:cubicBezTo>
                  <a:cubicBezTo>
                    <a:pt x="685313" y="492965"/>
                    <a:pt x="713428" y="450089"/>
                    <a:pt x="738732" y="405104"/>
                  </a:cubicBezTo>
                  <a:cubicBezTo>
                    <a:pt x="747167" y="387532"/>
                    <a:pt x="756304" y="369960"/>
                    <a:pt x="764739" y="352388"/>
                  </a:cubicBezTo>
                  <a:cubicBezTo>
                    <a:pt x="797071" y="281397"/>
                    <a:pt x="820267" y="207594"/>
                    <a:pt x="833621" y="130276"/>
                  </a:cubicBezTo>
                  <a:cubicBezTo>
                    <a:pt x="840650" y="90915"/>
                    <a:pt x="844868" y="52256"/>
                    <a:pt x="846273" y="12192"/>
                  </a:cubicBezTo>
                  <a:cubicBezTo>
                    <a:pt x="846273" y="-460"/>
                    <a:pt x="846976" y="-460"/>
                    <a:pt x="835027" y="243"/>
                  </a:cubicBezTo>
                  <a:close/>
                  <a:moveTo>
                    <a:pt x="542627" y="263824"/>
                  </a:moveTo>
                  <a:cubicBezTo>
                    <a:pt x="539113" y="271556"/>
                    <a:pt x="534193" y="279288"/>
                    <a:pt x="528569" y="286317"/>
                  </a:cubicBezTo>
                  <a:cubicBezTo>
                    <a:pt x="515215" y="303186"/>
                    <a:pt x="499751" y="317947"/>
                    <a:pt x="480070" y="326381"/>
                  </a:cubicBezTo>
                  <a:cubicBezTo>
                    <a:pt x="431571" y="347468"/>
                    <a:pt x="379558" y="335519"/>
                    <a:pt x="344414" y="295454"/>
                  </a:cubicBezTo>
                  <a:cubicBezTo>
                    <a:pt x="341602" y="292643"/>
                    <a:pt x="339493" y="289831"/>
                    <a:pt x="336682" y="286317"/>
                  </a:cubicBezTo>
                  <a:cubicBezTo>
                    <a:pt x="299429" y="239223"/>
                    <a:pt x="312081" y="174558"/>
                    <a:pt x="347928" y="138008"/>
                  </a:cubicBezTo>
                  <a:cubicBezTo>
                    <a:pt x="396427" y="88103"/>
                    <a:pt x="485693" y="89509"/>
                    <a:pt x="529272" y="152066"/>
                  </a:cubicBezTo>
                  <a:cubicBezTo>
                    <a:pt x="553873" y="187210"/>
                    <a:pt x="559496" y="224463"/>
                    <a:pt x="542627" y="263824"/>
                  </a:cubicBezTo>
                  <a:close/>
                </a:path>
              </a:pathLst>
            </a:custGeom>
            <a:solidFill>
              <a:srgbClr val="FF5F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43" name="Google Shape;443;p40"/>
            <p:cNvSpPr/>
            <p:nvPr/>
          </p:nvSpPr>
          <p:spPr>
            <a:xfrm>
              <a:off x="5149789" y="3214721"/>
              <a:ext cx="598471" cy="842984"/>
            </a:xfrm>
            <a:custGeom>
              <a:avLst/>
              <a:gdLst/>
              <a:ahLst/>
              <a:cxnLst/>
              <a:rect l="l" t="t" r="r" b="b"/>
              <a:pathLst>
                <a:path w="598471" h="842984" extrusionOk="0">
                  <a:moveTo>
                    <a:pt x="594686" y="0"/>
                  </a:moveTo>
                  <a:cubicBezTo>
                    <a:pt x="592577" y="2812"/>
                    <a:pt x="589765" y="5623"/>
                    <a:pt x="587657" y="8435"/>
                  </a:cubicBezTo>
                  <a:cubicBezTo>
                    <a:pt x="585548" y="10543"/>
                    <a:pt x="582737" y="12652"/>
                    <a:pt x="580628" y="14761"/>
                  </a:cubicBezTo>
                  <a:cubicBezTo>
                    <a:pt x="541266" y="54122"/>
                    <a:pt x="501202" y="94187"/>
                    <a:pt x="461840" y="133548"/>
                  </a:cubicBezTo>
                  <a:cubicBezTo>
                    <a:pt x="338836" y="255850"/>
                    <a:pt x="216534" y="378855"/>
                    <a:pt x="93529" y="501157"/>
                  </a:cubicBezTo>
                  <a:cubicBezTo>
                    <a:pt x="67522" y="527164"/>
                    <a:pt x="41515" y="553170"/>
                    <a:pt x="15508" y="579177"/>
                  </a:cubicBezTo>
                  <a:lnTo>
                    <a:pt x="15508" y="579177"/>
                  </a:lnTo>
                  <a:cubicBezTo>
                    <a:pt x="13400" y="580583"/>
                    <a:pt x="11291" y="582692"/>
                    <a:pt x="9183" y="584097"/>
                  </a:cubicBezTo>
                  <a:cubicBezTo>
                    <a:pt x="7074" y="589018"/>
                    <a:pt x="-658" y="590423"/>
                    <a:pt x="45" y="597452"/>
                  </a:cubicBezTo>
                  <a:cubicBezTo>
                    <a:pt x="748" y="598858"/>
                    <a:pt x="2154" y="600264"/>
                    <a:pt x="2857" y="601669"/>
                  </a:cubicBezTo>
                  <a:cubicBezTo>
                    <a:pt x="19726" y="618539"/>
                    <a:pt x="35189" y="636111"/>
                    <a:pt x="55573" y="648763"/>
                  </a:cubicBezTo>
                  <a:cubicBezTo>
                    <a:pt x="62602" y="652980"/>
                    <a:pt x="66819" y="660712"/>
                    <a:pt x="75957" y="662118"/>
                  </a:cubicBezTo>
                  <a:cubicBezTo>
                    <a:pt x="77362" y="662820"/>
                    <a:pt x="79471" y="664226"/>
                    <a:pt x="80877" y="665632"/>
                  </a:cubicBezTo>
                  <a:cubicBezTo>
                    <a:pt x="147651" y="714834"/>
                    <a:pt x="220048" y="754898"/>
                    <a:pt x="297365" y="784419"/>
                  </a:cubicBezTo>
                  <a:cubicBezTo>
                    <a:pt x="388740" y="819564"/>
                    <a:pt x="483630" y="839245"/>
                    <a:pt x="582034" y="842759"/>
                  </a:cubicBezTo>
                  <a:cubicBezTo>
                    <a:pt x="597497" y="843462"/>
                    <a:pt x="597497" y="843462"/>
                    <a:pt x="597497" y="827998"/>
                  </a:cubicBezTo>
                  <a:cubicBezTo>
                    <a:pt x="597497" y="566525"/>
                    <a:pt x="597497" y="305755"/>
                    <a:pt x="597497" y="44282"/>
                  </a:cubicBezTo>
                  <a:cubicBezTo>
                    <a:pt x="597497" y="31630"/>
                    <a:pt x="597497" y="19681"/>
                    <a:pt x="597497" y="7029"/>
                  </a:cubicBezTo>
                  <a:cubicBezTo>
                    <a:pt x="598200" y="4217"/>
                    <a:pt x="600309" y="0"/>
                    <a:pt x="594686" y="0"/>
                  </a:cubicBezTo>
                  <a:close/>
                  <a:moveTo>
                    <a:pt x="449188" y="625568"/>
                  </a:moveTo>
                  <a:cubicBezTo>
                    <a:pt x="430913" y="653683"/>
                    <a:pt x="406312" y="673364"/>
                    <a:pt x="373277" y="679690"/>
                  </a:cubicBezTo>
                  <a:cubicBezTo>
                    <a:pt x="326886" y="688124"/>
                    <a:pt x="288931" y="674067"/>
                    <a:pt x="258707" y="637517"/>
                  </a:cubicBezTo>
                  <a:cubicBezTo>
                    <a:pt x="257301" y="636111"/>
                    <a:pt x="255895" y="634002"/>
                    <a:pt x="254489" y="632596"/>
                  </a:cubicBezTo>
                  <a:cubicBezTo>
                    <a:pt x="221454" y="591829"/>
                    <a:pt x="224968" y="535598"/>
                    <a:pt x="254489" y="496237"/>
                  </a:cubicBezTo>
                  <a:cubicBezTo>
                    <a:pt x="279090" y="463904"/>
                    <a:pt x="312126" y="447738"/>
                    <a:pt x="352893" y="447738"/>
                  </a:cubicBezTo>
                  <a:cubicBezTo>
                    <a:pt x="409124" y="448441"/>
                    <a:pt x="459029" y="492019"/>
                    <a:pt x="468166" y="547547"/>
                  </a:cubicBezTo>
                  <a:cubicBezTo>
                    <a:pt x="472384" y="576366"/>
                    <a:pt x="466761" y="602372"/>
                    <a:pt x="449188" y="625568"/>
                  </a:cubicBezTo>
                  <a:close/>
                </a:path>
              </a:pathLst>
            </a:custGeom>
            <a:solidFill>
              <a:srgbClr val="FF5F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444" name="Google Shape;444;p40"/>
          <p:cNvSpPr/>
          <p:nvPr/>
        </p:nvSpPr>
        <p:spPr>
          <a:xfrm>
            <a:off x="3567866" y="3450382"/>
            <a:ext cx="1252495" cy="1143524"/>
          </a:xfrm>
          <a:custGeom>
            <a:avLst/>
            <a:gdLst/>
            <a:ahLst/>
            <a:cxnLst/>
            <a:rect l="l" t="t" r="r" b="b"/>
            <a:pathLst>
              <a:path w="3036352" h="2772180" extrusionOk="0">
                <a:moveTo>
                  <a:pt x="49489" y="2013693"/>
                </a:moveTo>
                <a:cubicBezTo>
                  <a:pt x="70814" y="2014856"/>
                  <a:pt x="89873" y="2027174"/>
                  <a:pt x="110327" y="2023456"/>
                </a:cubicBezTo>
                <a:cubicBezTo>
                  <a:pt x="128921" y="2028414"/>
                  <a:pt x="146276" y="2033373"/>
                  <a:pt x="164871" y="2037091"/>
                </a:cubicBezTo>
                <a:cubicBezTo>
                  <a:pt x="871450" y="2179647"/>
                  <a:pt x="1576788" y="2325921"/>
                  <a:pt x="2284607" y="2462278"/>
                </a:cubicBezTo>
                <a:cubicBezTo>
                  <a:pt x="2414765" y="2487070"/>
                  <a:pt x="2517653" y="2526738"/>
                  <a:pt x="2573436" y="2653178"/>
                </a:cubicBezTo>
                <a:cubicBezTo>
                  <a:pt x="2574676" y="2654418"/>
                  <a:pt x="2577155" y="2655657"/>
                  <a:pt x="2578394" y="2656896"/>
                </a:cubicBezTo>
                <a:cubicBezTo>
                  <a:pt x="2599468" y="2691607"/>
                  <a:pt x="2620541" y="2726315"/>
                  <a:pt x="2647812" y="2772180"/>
                </a:cubicBezTo>
                <a:cubicBezTo>
                  <a:pt x="2583352" y="2756065"/>
                  <a:pt x="2527571" y="2743669"/>
                  <a:pt x="2471788" y="2728794"/>
                </a:cubicBezTo>
                <a:cubicBezTo>
                  <a:pt x="1698270" y="2527978"/>
                  <a:pt x="924752" y="2325921"/>
                  <a:pt x="151234" y="2127583"/>
                </a:cubicBezTo>
                <a:cubicBezTo>
                  <a:pt x="107848" y="2116426"/>
                  <a:pt x="85536" y="2089154"/>
                  <a:pt x="58263" y="2061883"/>
                </a:cubicBezTo>
                <a:cubicBezTo>
                  <a:pt x="48347" y="2047009"/>
                  <a:pt x="38429" y="2033373"/>
                  <a:pt x="27273" y="2017257"/>
                </a:cubicBezTo>
                <a:cubicBezTo>
                  <a:pt x="35020" y="2014158"/>
                  <a:pt x="42381" y="2013306"/>
                  <a:pt x="49489" y="2013693"/>
                </a:cubicBezTo>
                <a:close/>
                <a:moveTo>
                  <a:pt x="1540839" y="1665208"/>
                </a:moveTo>
                <a:cubicBezTo>
                  <a:pt x="1561911" y="1661490"/>
                  <a:pt x="1574308" y="1672647"/>
                  <a:pt x="1579266" y="1693720"/>
                </a:cubicBezTo>
                <a:cubicBezTo>
                  <a:pt x="1578027" y="1713554"/>
                  <a:pt x="1568110" y="1728429"/>
                  <a:pt x="1547037" y="1730908"/>
                </a:cubicBezTo>
                <a:cubicBezTo>
                  <a:pt x="1527203" y="1733388"/>
                  <a:pt x="1511088" y="1727188"/>
                  <a:pt x="1509848" y="1703636"/>
                </a:cubicBezTo>
                <a:cubicBezTo>
                  <a:pt x="1508609" y="1681323"/>
                  <a:pt x="1521005" y="1668927"/>
                  <a:pt x="1540839" y="1665208"/>
                </a:cubicBezTo>
                <a:close/>
                <a:moveTo>
                  <a:pt x="2040402" y="1418526"/>
                </a:moveTo>
                <a:cubicBezTo>
                  <a:pt x="2062715" y="1416047"/>
                  <a:pt x="2072632" y="1430923"/>
                  <a:pt x="2078829" y="1447037"/>
                </a:cubicBezTo>
                <a:cubicBezTo>
                  <a:pt x="2073871" y="1471829"/>
                  <a:pt x="2062715" y="1486705"/>
                  <a:pt x="2039162" y="1489185"/>
                </a:cubicBezTo>
                <a:cubicBezTo>
                  <a:pt x="2018089" y="1491663"/>
                  <a:pt x="2003214" y="1479267"/>
                  <a:pt x="2003214" y="1458194"/>
                </a:cubicBezTo>
                <a:cubicBezTo>
                  <a:pt x="2003214" y="1434641"/>
                  <a:pt x="2016849" y="1421006"/>
                  <a:pt x="2040402" y="1418526"/>
                </a:cubicBezTo>
                <a:close/>
                <a:moveTo>
                  <a:pt x="1285111" y="1375585"/>
                </a:moveTo>
                <a:cubicBezTo>
                  <a:pt x="1289508" y="1375682"/>
                  <a:pt x="1294157" y="1376689"/>
                  <a:pt x="1299115" y="1378858"/>
                </a:cubicBezTo>
                <a:cubicBezTo>
                  <a:pt x="1307792" y="1398692"/>
                  <a:pt x="1306553" y="1416047"/>
                  <a:pt x="1284239" y="1422245"/>
                </a:cubicBezTo>
                <a:cubicBezTo>
                  <a:pt x="1260687" y="1428443"/>
                  <a:pt x="1253249" y="1413568"/>
                  <a:pt x="1250770" y="1392495"/>
                </a:cubicBezTo>
                <a:cubicBezTo>
                  <a:pt x="1260996" y="1383197"/>
                  <a:pt x="1271920" y="1375295"/>
                  <a:pt x="1285111" y="1375585"/>
                </a:cubicBezTo>
                <a:close/>
                <a:moveTo>
                  <a:pt x="1761490" y="1310680"/>
                </a:moveTo>
                <a:cubicBezTo>
                  <a:pt x="1773886" y="1309441"/>
                  <a:pt x="1782564" y="1319357"/>
                  <a:pt x="1785043" y="1329273"/>
                </a:cubicBezTo>
                <a:cubicBezTo>
                  <a:pt x="1781323" y="1349107"/>
                  <a:pt x="1771407" y="1356545"/>
                  <a:pt x="1755292" y="1355306"/>
                </a:cubicBezTo>
                <a:cubicBezTo>
                  <a:pt x="1744136" y="1354065"/>
                  <a:pt x="1735459" y="1347868"/>
                  <a:pt x="1735459" y="1336712"/>
                </a:cubicBezTo>
                <a:cubicBezTo>
                  <a:pt x="1734218" y="1320597"/>
                  <a:pt x="1746615" y="1311919"/>
                  <a:pt x="1761490" y="1310680"/>
                </a:cubicBezTo>
                <a:close/>
                <a:moveTo>
                  <a:pt x="866490" y="1267294"/>
                </a:moveTo>
                <a:cubicBezTo>
                  <a:pt x="887563" y="1267294"/>
                  <a:pt x="902438" y="1277211"/>
                  <a:pt x="901199" y="1300764"/>
                </a:cubicBezTo>
                <a:cubicBezTo>
                  <a:pt x="899959" y="1324316"/>
                  <a:pt x="881366" y="1334233"/>
                  <a:pt x="859053" y="1336712"/>
                </a:cubicBezTo>
                <a:cubicBezTo>
                  <a:pt x="837979" y="1332992"/>
                  <a:pt x="824343" y="1323077"/>
                  <a:pt x="828061" y="1299524"/>
                </a:cubicBezTo>
                <a:cubicBezTo>
                  <a:pt x="831781" y="1278451"/>
                  <a:pt x="845416" y="1267294"/>
                  <a:pt x="866490" y="1267294"/>
                </a:cubicBezTo>
                <a:close/>
                <a:moveTo>
                  <a:pt x="1059869" y="1235063"/>
                </a:moveTo>
                <a:cubicBezTo>
                  <a:pt x="1074745" y="1235063"/>
                  <a:pt x="1079704" y="1246219"/>
                  <a:pt x="1078465" y="1259855"/>
                </a:cubicBezTo>
                <a:cubicBezTo>
                  <a:pt x="1075986" y="1275970"/>
                  <a:pt x="1064828" y="1283407"/>
                  <a:pt x="1048713" y="1280928"/>
                </a:cubicBezTo>
                <a:cubicBezTo>
                  <a:pt x="1037556" y="1279689"/>
                  <a:pt x="1030119" y="1271012"/>
                  <a:pt x="1031358" y="1261094"/>
                </a:cubicBezTo>
                <a:cubicBezTo>
                  <a:pt x="1033838" y="1244981"/>
                  <a:pt x="1044994" y="1235063"/>
                  <a:pt x="1059869" y="1235063"/>
                </a:cubicBezTo>
                <a:close/>
                <a:moveTo>
                  <a:pt x="1503650" y="1220189"/>
                </a:moveTo>
                <a:cubicBezTo>
                  <a:pt x="1429274" y="1425964"/>
                  <a:pt x="1356136" y="1631739"/>
                  <a:pt x="1280520" y="1837515"/>
                </a:cubicBezTo>
                <a:cubicBezTo>
                  <a:pt x="1269363" y="1868504"/>
                  <a:pt x="1278041" y="1874703"/>
                  <a:pt x="1307792" y="1879662"/>
                </a:cubicBezTo>
                <a:cubicBezTo>
                  <a:pt x="1476379" y="1906933"/>
                  <a:pt x="1635049" y="1877183"/>
                  <a:pt x="1790000" y="1811484"/>
                </a:cubicBezTo>
                <a:cubicBezTo>
                  <a:pt x="1828428" y="1795368"/>
                  <a:pt x="1818511" y="1778013"/>
                  <a:pt x="1803636" y="1751981"/>
                </a:cubicBezTo>
                <a:cubicBezTo>
                  <a:pt x="1713144" y="1584634"/>
                  <a:pt x="1623892" y="1418526"/>
                  <a:pt x="1533401" y="1252419"/>
                </a:cubicBezTo>
                <a:cubicBezTo>
                  <a:pt x="1527202" y="1241262"/>
                  <a:pt x="1525963" y="1222668"/>
                  <a:pt x="1503650" y="1220189"/>
                </a:cubicBezTo>
                <a:close/>
                <a:moveTo>
                  <a:pt x="1470181" y="1199116"/>
                </a:moveTo>
                <a:cubicBezTo>
                  <a:pt x="1445389" y="1211512"/>
                  <a:pt x="1432993" y="1216470"/>
                  <a:pt x="1421835" y="1222669"/>
                </a:cubicBezTo>
                <a:cubicBezTo>
                  <a:pt x="1235894" y="1323077"/>
                  <a:pt x="1051193" y="1425963"/>
                  <a:pt x="864011" y="1523894"/>
                </a:cubicBezTo>
                <a:cubicBezTo>
                  <a:pt x="813187" y="1549925"/>
                  <a:pt x="813187" y="1572238"/>
                  <a:pt x="852854" y="1604469"/>
                </a:cubicBezTo>
                <a:cubicBezTo>
                  <a:pt x="937148" y="1732148"/>
                  <a:pt x="1058630" y="1807764"/>
                  <a:pt x="1202425" y="1853631"/>
                </a:cubicBezTo>
                <a:cubicBezTo>
                  <a:pt x="1225977" y="1861068"/>
                  <a:pt x="1234655" y="1857349"/>
                  <a:pt x="1242093" y="1833797"/>
                </a:cubicBezTo>
                <a:cubicBezTo>
                  <a:pt x="1304073" y="1657772"/>
                  <a:pt x="1366054" y="1481747"/>
                  <a:pt x="1428035" y="1305722"/>
                </a:cubicBezTo>
                <a:cubicBezTo>
                  <a:pt x="1439190" y="1274731"/>
                  <a:pt x="1451587" y="1243741"/>
                  <a:pt x="1470181" y="1199116"/>
                </a:cubicBezTo>
                <a:close/>
                <a:moveTo>
                  <a:pt x="1544556" y="1187958"/>
                </a:moveTo>
                <a:cubicBezTo>
                  <a:pt x="1648683" y="1380098"/>
                  <a:pt x="1746611" y="1562321"/>
                  <a:pt x="1844541" y="1744544"/>
                </a:cubicBezTo>
                <a:cubicBezTo>
                  <a:pt x="1854459" y="1763138"/>
                  <a:pt x="1863136" y="1773054"/>
                  <a:pt x="1886688" y="1758180"/>
                </a:cubicBezTo>
                <a:cubicBezTo>
                  <a:pt x="2035441" y="1663969"/>
                  <a:pt x="2147006" y="1540008"/>
                  <a:pt x="2220144" y="1378858"/>
                </a:cubicBezTo>
                <a:cubicBezTo>
                  <a:pt x="2235020" y="1345390"/>
                  <a:pt x="2218904" y="1346628"/>
                  <a:pt x="2196591" y="1341670"/>
                </a:cubicBezTo>
                <a:cubicBezTo>
                  <a:pt x="2058995" y="1309440"/>
                  <a:pt x="1920158" y="1275971"/>
                  <a:pt x="1782561" y="1243741"/>
                </a:cubicBezTo>
                <a:cubicBezTo>
                  <a:pt x="1706945" y="1226387"/>
                  <a:pt x="1631328" y="1207792"/>
                  <a:pt x="1544556" y="1187958"/>
                </a:cubicBezTo>
                <a:close/>
                <a:moveTo>
                  <a:pt x="2139571" y="1096227"/>
                </a:moveTo>
                <a:cubicBezTo>
                  <a:pt x="2161884" y="1093748"/>
                  <a:pt x="2171801" y="1108624"/>
                  <a:pt x="2177998" y="1124738"/>
                </a:cubicBezTo>
                <a:cubicBezTo>
                  <a:pt x="2173040" y="1149531"/>
                  <a:pt x="2161884" y="1164406"/>
                  <a:pt x="2138331" y="1166885"/>
                </a:cubicBezTo>
                <a:cubicBezTo>
                  <a:pt x="2117259" y="1169364"/>
                  <a:pt x="2102383" y="1156968"/>
                  <a:pt x="2102383" y="1135895"/>
                </a:cubicBezTo>
                <a:cubicBezTo>
                  <a:pt x="2102383" y="1112342"/>
                  <a:pt x="2116019" y="1098707"/>
                  <a:pt x="2139571" y="1096227"/>
                </a:cubicBezTo>
                <a:close/>
                <a:moveTo>
                  <a:pt x="1946192" y="1033007"/>
                </a:moveTo>
                <a:cubicBezTo>
                  <a:pt x="1959829" y="1034247"/>
                  <a:pt x="1964787" y="1045404"/>
                  <a:pt x="1964787" y="1057800"/>
                </a:cubicBezTo>
                <a:cubicBezTo>
                  <a:pt x="1962308" y="1073914"/>
                  <a:pt x="1951151" y="1081352"/>
                  <a:pt x="1935036" y="1078873"/>
                </a:cubicBezTo>
                <a:cubicBezTo>
                  <a:pt x="1923879" y="1077633"/>
                  <a:pt x="1916441" y="1068956"/>
                  <a:pt x="1917680" y="1059040"/>
                </a:cubicBezTo>
                <a:cubicBezTo>
                  <a:pt x="1920159" y="1042925"/>
                  <a:pt x="1931317" y="1033007"/>
                  <a:pt x="1946192" y="1033007"/>
                </a:cubicBezTo>
                <a:close/>
                <a:moveTo>
                  <a:pt x="789013" y="1007402"/>
                </a:moveTo>
                <a:cubicBezTo>
                  <a:pt x="769722" y="1006820"/>
                  <a:pt x="757404" y="1015653"/>
                  <a:pt x="749966" y="1045404"/>
                </a:cubicBezTo>
                <a:cubicBezTo>
                  <a:pt x="714017" y="1194156"/>
                  <a:pt x="717736" y="1339192"/>
                  <a:pt x="777237" y="1480508"/>
                </a:cubicBezTo>
                <a:cubicBezTo>
                  <a:pt x="784675" y="1499102"/>
                  <a:pt x="785914" y="1526374"/>
                  <a:pt x="821863" y="1506539"/>
                </a:cubicBezTo>
                <a:cubicBezTo>
                  <a:pt x="1026399" y="1393735"/>
                  <a:pt x="1233415" y="1283408"/>
                  <a:pt x="1451587" y="1165646"/>
                </a:cubicBezTo>
                <a:cubicBezTo>
                  <a:pt x="1228456" y="1111103"/>
                  <a:pt x="1018961" y="1061519"/>
                  <a:pt x="810706" y="1010694"/>
                </a:cubicBezTo>
                <a:cubicBezTo>
                  <a:pt x="802649" y="1008835"/>
                  <a:pt x="795444" y="1007596"/>
                  <a:pt x="789013" y="1007402"/>
                </a:cubicBezTo>
                <a:close/>
                <a:moveTo>
                  <a:pt x="965659" y="863180"/>
                </a:moveTo>
                <a:cubicBezTo>
                  <a:pt x="980534" y="864420"/>
                  <a:pt x="990451" y="874336"/>
                  <a:pt x="990451" y="892931"/>
                </a:cubicBezTo>
                <a:cubicBezTo>
                  <a:pt x="984254" y="909047"/>
                  <a:pt x="973096" y="920203"/>
                  <a:pt x="954503" y="917724"/>
                </a:cubicBezTo>
                <a:cubicBezTo>
                  <a:pt x="942107" y="916484"/>
                  <a:pt x="930950" y="905327"/>
                  <a:pt x="932191" y="892931"/>
                </a:cubicBezTo>
                <a:cubicBezTo>
                  <a:pt x="934670" y="874336"/>
                  <a:pt x="947065" y="863180"/>
                  <a:pt x="965659" y="863180"/>
                </a:cubicBezTo>
                <a:close/>
                <a:moveTo>
                  <a:pt x="2210143" y="806334"/>
                </a:moveTo>
                <a:cubicBezTo>
                  <a:pt x="2204680" y="805170"/>
                  <a:pt x="2198408" y="805569"/>
                  <a:pt x="2191188" y="807516"/>
                </a:cubicBezTo>
                <a:cubicBezTo>
                  <a:pt x="2181562" y="810111"/>
                  <a:pt x="2170250" y="815457"/>
                  <a:pt x="2156925" y="823514"/>
                </a:cubicBezTo>
                <a:cubicBezTo>
                  <a:pt x="2034203" y="895411"/>
                  <a:pt x="1909003" y="959871"/>
                  <a:pt x="1783802" y="1026811"/>
                </a:cubicBezTo>
                <a:cubicBezTo>
                  <a:pt x="1713143" y="1065238"/>
                  <a:pt x="1641246" y="1104905"/>
                  <a:pt x="1555713" y="1150772"/>
                </a:cubicBezTo>
                <a:cubicBezTo>
                  <a:pt x="1601578" y="1159449"/>
                  <a:pt x="1630090" y="1164407"/>
                  <a:pt x="1659840" y="1169365"/>
                </a:cubicBezTo>
                <a:cubicBezTo>
                  <a:pt x="1845782" y="1215230"/>
                  <a:pt x="2030485" y="1259858"/>
                  <a:pt x="2216426" y="1305723"/>
                </a:cubicBezTo>
                <a:cubicBezTo>
                  <a:pt x="2242457" y="1311920"/>
                  <a:pt x="2251135" y="1302003"/>
                  <a:pt x="2257333" y="1277211"/>
                </a:cubicBezTo>
                <a:cubicBezTo>
                  <a:pt x="2293282" y="1135895"/>
                  <a:pt x="2295761" y="997060"/>
                  <a:pt x="2241219" y="859462"/>
                </a:cubicBezTo>
                <a:cubicBezTo>
                  <a:pt x="2235640" y="827387"/>
                  <a:pt x="2226532" y="809825"/>
                  <a:pt x="2210143" y="806334"/>
                </a:cubicBezTo>
                <a:close/>
                <a:moveTo>
                  <a:pt x="1379690" y="574352"/>
                </a:moveTo>
                <a:cubicBezTo>
                  <a:pt x="1394565" y="571871"/>
                  <a:pt x="1405721" y="578070"/>
                  <a:pt x="1404482" y="594185"/>
                </a:cubicBezTo>
                <a:cubicBezTo>
                  <a:pt x="1404482" y="607820"/>
                  <a:pt x="1394565" y="615258"/>
                  <a:pt x="1380929" y="617737"/>
                </a:cubicBezTo>
                <a:cubicBezTo>
                  <a:pt x="1369773" y="617737"/>
                  <a:pt x="1361095" y="611539"/>
                  <a:pt x="1359856" y="600382"/>
                </a:cubicBezTo>
                <a:cubicBezTo>
                  <a:pt x="1358615" y="586747"/>
                  <a:pt x="1364814" y="576829"/>
                  <a:pt x="1379690" y="574352"/>
                </a:cubicBezTo>
                <a:close/>
                <a:moveTo>
                  <a:pt x="1136164" y="551032"/>
                </a:moveTo>
                <a:cubicBezTo>
                  <a:pt x="1131147" y="552116"/>
                  <a:pt x="1125259" y="554828"/>
                  <a:pt x="1118132" y="559476"/>
                </a:cubicBezTo>
                <a:cubicBezTo>
                  <a:pt x="971857" y="653687"/>
                  <a:pt x="860292" y="776408"/>
                  <a:pt x="789634" y="935079"/>
                </a:cubicBezTo>
                <a:cubicBezTo>
                  <a:pt x="778477" y="957391"/>
                  <a:pt x="780956" y="966069"/>
                  <a:pt x="806988" y="972268"/>
                </a:cubicBezTo>
                <a:cubicBezTo>
                  <a:pt x="868968" y="984664"/>
                  <a:pt x="930949" y="1000778"/>
                  <a:pt x="992929" y="1015654"/>
                </a:cubicBezTo>
                <a:cubicBezTo>
                  <a:pt x="1146642" y="1051603"/>
                  <a:pt x="1300354" y="1088792"/>
                  <a:pt x="1465223" y="1127218"/>
                </a:cubicBezTo>
                <a:cubicBezTo>
                  <a:pt x="1361096" y="933839"/>
                  <a:pt x="1263166" y="755335"/>
                  <a:pt x="1167716" y="576831"/>
                </a:cubicBezTo>
                <a:cubicBezTo>
                  <a:pt x="1158419" y="559166"/>
                  <a:pt x="1151213" y="547777"/>
                  <a:pt x="1136164" y="551032"/>
                </a:cubicBezTo>
                <a:close/>
                <a:moveTo>
                  <a:pt x="1961066" y="487579"/>
                </a:moveTo>
                <a:cubicBezTo>
                  <a:pt x="1974703" y="485100"/>
                  <a:pt x="1984619" y="490058"/>
                  <a:pt x="1988337" y="506172"/>
                </a:cubicBezTo>
                <a:cubicBezTo>
                  <a:pt x="1987098" y="519808"/>
                  <a:pt x="1979661" y="528486"/>
                  <a:pt x="1964786" y="529726"/>
                </a:cubicBezTo>
                <a:cubicBezTo>
                  <a:pt x="1949911" y="530965"/>
                  <a:pt x="1941234" y="522288"/>
                  <a:pt x="1942473" y="507413"/>
                </a:cubicBezTo>
                <a:cubicBezTo>
                  <a:pt x="1942473" y="496255"/>
                  <a:pt x="1949911" y="488818"/>
                  <a:pt x="1961066" y="487579"/>
                </a:cubicBezTo>
                <a:close/>
                <a:moveTo>
                  <a:pt x="1575993" y="424223"/>
                </a:moveTo>
                <a:cubicBezTo>
                  <a:pt x="1451354" y="424280"/>
                  <a:pt x="1330724" y="453799"/>
                  <a:pt x="1213581" y="504934"/>
                </a:cubicBezTo>
                <a:cubicBezTo>
                  <a:pt x="1172674" y="522288"/>
                  <a:pt x="1194988" y="542121"/>
                  <a:pt x="1206143" y="561955"/>
                </a:cubicBezTo>
                <a:cubicBezTo>
                  <a:pt x="1296635" y="729302"/>
                  <a:pt x="1385888" y="896651"/>
                  <a:pt x="1477619" y="1062759"/>
                </a:cubicBezTo>
                <a:cubicBezTo>
                  <a:pt x="1483816" y="1073914"/>
                  <a:pt x="1485056" y="1092510"/>
                  <a:pt x="1506129" y="1094989"/>
                </a:cubicBezTo>
                <a:cubicBezTo>
                  <a:pt x="1580505" y="889213"/>
                  <a:pt x="1653643" y="682197"/>
                  <a:pt x="1729258" y="476422"/>
                </a:cubicBezTo>
                <a:cubicBezTo>
                  <a:pt x="1740416" y="445432"/>
                  <a:pt x="1731738" y="439233"/>
                  <a:pt x="1701987" y="434275"/>
                </a:cubicBezTo>
                <a:cubicBezTo>
                  <a:pt x="1659531" y="427457"/>
                  <a:pt x="1617539" y="424203"/>
                  <a:pt x="1575993" y="424223"/>
                </a:cubicBezTo>
                <a:close/>
                <a:moveTo>
                  <a:pt x="1906213" y="329606"/>
                </a:moveTo>
                <a:cubicBezTo>
                  <a:pt x="1889013" y="329373"/>
                  <a:pt x="1882971" y="340994"/>
                  <a:pt x="1875533" y="362378"/>
                </a:cubicBezTo>
                <a:cubicBezTo>
                  <a:pt x="1859417" y="410723"/>
                  <a:pt x="1840824" y="459067"/>
                  <a:pt x="1823469" y="507413"/>
                </a:cubicBezTo>
                <a:cubicBezTo>
                  <a:pt x="1767686" y="663604"/>
                  <a:pt x="1711904" y="819795"/>
                  <a:pt x="1651162" y="988382"/>
                </a:cubicBezTo>
                <a:cubicBezTo>
                  <a:pt x="1868095" y="870618"/>
                  <a:pt x="2073871" y="759054"/>
                  <a:pt x="2279645" y="648729"/>
                </a:cubicBezTo>
                <a:cubicBezTo>
                  <a:pt x="2316833" y="630133"/>
                  <a:pt x="2297001" y="615259"/>
                  <a:pt x="2284605" y="596665"/>
                </a:cubicBezTo>
                <a:cubicBezTo>
                  <a:pt x="2196591" y="467745"/>
                  <a:pt x="2076350" y="382212"/>
                  <a:pt x="1927597" y="333867"/>
                </a:cubicBezTo>
                <a:cubicBezTo>
                  <a:pt x="1918919" y="331078"/>
                  <a:pt x="1911947" y="329683"/>
                  <a:pt x="1906213" y="329606"/>
                </a:cubicBezTo>
                <a:close/>
                <a:moveTo>
                  <a:pt x="2960193" y="32641"/>
                </a:moveTo>
                <a:cubicBezTo>
                  <a:pt x="3061842" y="118174"/>
                  <a:pt x="3038290" y="226021"/>
                  <a:pt x="3020935" y="333867"/>
                </a:cubicBezTo>
                <a:cubicBezTo>
                  <a:pt x="3015977" y="363618"/>
                  <a:pt x="3014736" y="394608"/>
                  <a:pt x="3011017" y="425599"/>
                </a:cubicBezTo>
                <a:cubicBezTo>
                  <a:pt x="2986225" y="586748"/>
                  <a:pt x="2961433" y="746657"/>
                  <a:pt x="2937880" y="907807"/>
                </a:cubicBezTo>
                <a:cubicBezTo>
                  <a:pt x="2882098" y="1300763"/>
                  <a:pt x="2826315" y="1694960"/>
                  <a:pt x="2770533" y="2087915"/>
                </a:cubicBezTo>
                <a:cubicBezTo>
                  <a:pt x="2739542" y="2307327"/>
                  <a:pt x="2707313" y="2527978"/>
                  <a:pt x="2675082" y="2756065"/>
                </a:cubicBezTo>
                <a:cubicBezTo>
                  <a:pt x="2644093" y="2713919"/>
                  <a:pt x="2616822" y="2677970"/>
                  <a:pt x="2590789" y="2642022"/>
                </a:cubicBezTo>
                <a:cubicBezTo>
                  <a:pt x="2569716" y="2609792"/>
                  <a:pt x="2552362" y="2573843"/>
                  <a:pt x="2527569" y="2544092"/>
                </a:cubicBezTo>
                <a:cubicBezTo>
                  <a:pt x="2499058" y="2509383"/>
                  <a:pt x="2494099" y="2474673"/>
                  <a:pt x="2502777" y="2431288"/>
                </a:cubicBezTo>
                <a:cubicBezTo>
                  <a:pt x="2585831" y="2004862"/>
                  <a:pt x="2666406" y="1577196"/>
                  <a:pt x="2746980" y="1150770"/>
                </a:cubicBezTo>
                <a:cubicBezTo>
                  <a:pt x="2786647" y="938797"/>
                  <a:pt x="2825077" y="725583"/>
                  <a:pt x="2863503" y="513610"/>
                </a:cubicBezTo>
                <a:cubicBezTo>
                  <a:pt x="2892015" y="371056"/>
                  <a:pt x="2920526" y="227261"/>
                  <a:pt x="2949037" y="84706"/>
                </a:cubicBezTo>
                <a:cubicBezTo>
                  <a:pt x="2952755" y="67351"/>
                  <a:pt x="2956475" y="48757"/>
                  <a:pt x="2960193" y="32641"/>
                </a:cubicBezTo>
                <a:close/>
                <a:moveTo>
                  <a:pt x="2877140" y="411"/>
                </a:moveTo>
                <a:cubicBezTo>
                  <a:pt x="2925484" y="-2068"/>
                  <a:pt x="2939120" y="5370"/>
                  <a:pt x="2926724" y="58674"/>
                </a:cubicBezTo>
                <a:cubicBezTo>
                  <a:pt x="2895733" y="199989"/>
                  <a:pt x="2872181" y="342544"/>
                  <a:pt x="2844909" y="483860"/>
                </a:cubicBezTo>
                <a:cubicBezTo>
                  <a:pt x="2805242" y="687155"/>
                  <a:pt x="2765574" y="891692"/>
                  <a:pt x="2725906" y="1094988"/>
                </a:cubicBezTo>
                <a:cubicBezTo>
                  <a:pt x="2640373" y="1536289"/>
                  <a:pt x="2553600" y="1976350"/>
                  <a:pt x="2469307" y="2417651"/>
                </a:cubicBezTo>
                <a:cubicBezTo>
                  <a:pt x="2461868" y="2454840"/>
                  <a:pt x="2451952" y="2461039"/>
                  <a:pt x="2417243" y="2452361"/>
                </a:cubicBezTo>
                <a:cubicBezTo>
                  <a:pt x="2363940" y="2438726"/>
                  <a:pt x="2308157" y="2431288"/>
                  <a:pt x="2253614" y="2420130"/>
                </a:cubicBezTo>
                <a:cubicBezTo>
                  <a:pt x="1708185" y="2314765"/>
                  <a:pt x="1161517" y="2206918"/>
                  <a:pt x="616088" y="2101551"/>
                </a:cubicBezTo>
                <a:cubicBezTo>
                  <a:pt x="452459" y="2070560"/>
                  <a:pt x="287590" y="2040810"/>
                  <a:pt x="123961" y="2011060"/>
                </a:cubicBezTo>
                <a:cubicBezTo>
                  <a:pt x="84294" y="2001142"/>
                  <a:pt x="44626" y="1989987"/>
                  <a:pt x="0" y="1980069"/>
                </a:cubicBezTo>
                <a:cubicBezTo>
                  <a:pt x="60742" y="1817681"/>
                  <a:pt x="122722" y="1654052"/>
                  <a:pt x="184703" y="1491662"/>
                </a:cubicBezTo>
                <a:cubicBezTo>
                  <a:pt x="354529" y="1046643"/>
                  <a:pt x="524356" y="602862"/>
                  <a:pt x="690464" y="156603"/>
                </a:cubicBezTo>
                <a:cubicBezTo>
                  <a:pt x="707819" y="108259"/>
                  <a:pt x="732611" y="94622"/>
                  <a:pt x="778476" y="93383"/>
                </a:cubicBezTo>
                <a:cubicBezTo>
                  <a:pt x="1089619" y="80986"/>
                  <a:pt x="1402001" y="66112"/>
                  <a:pt x="1713144" y="52475"/>
                </a:cubicBezTo>
                <a:cubicBezTo>
                  <a:pt x="2101143" y="35121"/>
                  <a:pt x="2489140" y="19007"/>
                  <a:pt x="2877140" y="411"/>
                </a:cubicBezTo>
                <a:close/>
              </a:path>
            </a:pathLst>
          </a:custGeom>
          <a:solidFill>
            <a:srgbClr val="FF5F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B8804A"/>
              </a:solidFill>
              <a:latin typeface="Arial"/>
              <a:ea typeface="Arial"/>
              <a:cs typeface="Arial"/>
              <a:sym typeface="Arial"/>
            </a:endParaRPr>
          </a:p>
        </p:txBody>
      </p:sp>
      <p:grpSp>
        <p:nvGrpSpPr>
          <p:cNvPr id="445" name="Google Shape;445;p40"/>
          <p:cNvGrpSpPr/>
          <p:nvPr/>
        </p:nvGrpSpPr>
        <p:grpSpPr>
          <a:xfrm>
            <a:off x="7893226" y="3157761"/>
            <a:ext cx="1982118" cy="2111509"/>
            <a:chOff x="1000819" y="3374264"/>
            <a:chExt cx="1991678" cy="2111509"/>
          </a:xfrm>
        </p:grpSpPr>
        <p:sp>
          <p:nvSpPr>
            <p:cNvPr id="446" name="Google Shape;446;p40"/>
            <p:cNvSpPr txBox="1"/>
            <p:nvPr/>
          </p:nvSpPr>
          <p:spPr>
            <a:xfrm>
              <a:off x="1000819" y="3374264"/>
              <a:ext cx="1989300" cy="615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100"/>
                <a:buFont typeface="Arial"/>
                <a:buNone/>
              </a:pPr>
              <a:r>
                <a:rPr lang="en-US" sz="3400" b="1">
                  <a:solidFill>
                    <a:schemeClr val="dk1"/>
                  </a:solidFill>
                  <a:latin typeface="Spectral"/>
                  <a:ea typeface="Spectral"/>
                  <a:cs typeface="Spectral"/>
                  <a:sym typeface="Spectral"/>
                </a:rPr>
                <a:t>λ</a:t>
              </a:r>
              <a:r>
                <a:rPr lang="en-US" sz="3200" b="1">
                  <a:solidFill>
                    <a:schemeClr val="dk1"/>
                  </a:solidFill>
                  <a:latin typeface="Spectral"/>
                  <a:ea typeface="Spectral"/>
                  <a:cs typeface="Spectral"/>
                  <a:sym typeface="Spectral"/>
                </a:rPr>
                <a:t>:</a:t>
              </a:r>
              <a:endParaRPr sz="2000" b="1" i="0" u="none" strike="noStrike" cap="none">
                <a:solidFill>
                  <a:schemeClr val="dk1"/>
                </a:solidFill>
                <a:latin typeface="Arial"/>
                <a:ea typeface="Arial"/>
                <a:cs typeface="Arial"/>
                <a:sym typeface="Arial"/>
              </a:endParaRPr>
            </a:p>
          </p:txBody>
        </p:sp>
        <p:sp>
          <p:nvSpPr>
            <p:cNvPr id="447" name="Google Shape;447;p40"/>
            <p:cNvSpPr txBox="1"/>
            <p:nvPr/>
          </p:nvSpPr>
          <p:spPr>
            <a:xfrm>
              <a:off x="1003197" y="3915873"/>
              <a:ext cx="1989300" cy="15699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100"/>
                <a:buFont typeface="Arial"/>
                <a:buNone/>
              </a:pPr>
              <a:r>
                <a:rPr lang="en-US" sz="2400">
                  <a:solidFill>
                    <a:schemeClr val="dk1"/>
                  </a:solidFill>
                  <a:latin typeface="Spectral Medium"/>
                  <a:ea typeface="Spectral Medium"/>
                  <a:cs typeface="Spectral Medium"/>
                  <a:sym typeface="Spectral Medium"/>
                </a:rPr>
                <a:t>Tasa de llegada de los clientes al sistema.</a:t>
              </a:r>
              <a:endParaRPr sz="1200" b="0" i="0" u="none" strike="noStrike" cap="none">
                <a:solidFill>
                  <a:schemeClr val="dk1"/>
                </a:solidFill>
                <a:latin typeface="Arial"/>
                <a:ea typeface="Arial"/>
                <a:cs typeface="Arial"/>
                <a:sym typeface="Arial"/>
              </a:endParaRPr>
            </a:p>
          </p:txBody>
        </p:sp>
      </p:grpSp>
      <p:grpSp>
        <p:nvGrpSpPr>
          <p:cNvPr id="448" name="Google Shape;448;p40"/>
          <p:cNvGrpSpPr/>
          <p:nvPr/>
        </p:nvGrpSpPr>
        <p:grpSpPr>
          <a:xfrm>
            <a:off x="792476" y="2822748"/>
            <a:ext cx="1982118" cy="2111509"/>
            <a:chOff x="1000819" y="3374264"/>
            <a:chExt cx="1991678" cy="2111509"/>
          </a:xfrm>
        </p:grpSpPr>
        <p:sp>
          <p:nvSpPr>
            <p:cNvPr id="449" name="Google Shape;449;p40"/>
            <p:cNvSpPr txBox="1"/>
            <p:nvPr/>
          </p:nvSpPr>
          <p:spPr>
            <a:xfrm>
              <a:off x="1000819" y="3374264"/>
              <a:ext cx="1989300" cy="585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en-US" sz="3200" b="1">
                  <a:solidFill>
                    <a:schemeClr val="dk1"/>
                  </a:solidFill>
                  <a:latin typeface="Spectral"/>
                  <a:ea typeface="Spectral"/>
                  <a:cs typeface="Spectral"/>
                  <a:sym typeface="Spectral"/>
                </a:rPr>
                <a:t>Lq:</a:t>
              </a:r>
              <a:endParaRPr sz="2000" b="1" i="0" u="none" strike="noStrike" cap="none">
                <a:solidFill>
                  <a:schemeClr val="dk1"/>
                </a:solidFill>
                <a:latin typeface="Arial"/>
                <a:ea typeface="Arial"/>
                <a:cs typeface="Arial"/>
                <a:sym typeface="Arial"/>
              </a:endParaRPr>
            </a:p>
          </p:txBody>
        </p:sp>
        <p:sp>
          <p:nvSpPr>
            <p:cNvPr id="450" name="Google Shape;450;p40"/>
            <p:cNvSpPr txBox="1"/>
            <p:nvPr/>
          </p:nvSpPr>
          <p:spPr>
            <a:xfrm>
              <a:off x="1003197" y="3915873"/>
              <a:ext cx="1989300" cy="15699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en-US" sz="2400">
                  <a:solidFill>
                    <a:schemeClr val="dk1"/>
                  </a:solidFill>
                  <a:latin typeface="Spectral Medium"/>
                  <a:ea typeface="Spectral Medium"/>
                  <a:cs typeface="Spectral Medium"/>
                  <a:sym typeface="Spectral Medium"/>
                </a:rPr>
                <a:t>Número esperado de clientes en la cola.</a:t>
              </a:r>
              <a:endParaRPr sz="2400">
                <a:solidFill>
                  <a:schemeClr val="dk1"/>
                </a:solidFill>
                <a:latin typeface="Spectral Medium"/>
                <a:ea typeface="Spectral Medium"/>
                <a:cs typeface="Spectral Medium"/>
                <a:sym typeface="Spectral Medium"/>
              </a:endParaRPr>
            </a:p>
          </p:txBody>
        </p:sp>
      </p:grpSp>
      <p:grpSp>
        <p:nvGrpSpPr>
          <p:cNvPr id="451" name="Google Shape;451;p40"/>
          <p:cNvGrpSpPr/>
          <p:nvPr/>
        </p:nvGrpSpPr>
        <p:grpSpPr>
          <a:xfrm>
            <a:off x="4066851" y="4500911"/>
            <a:ext cx="1982118" cy="1742209"/>
            <a:chOff x="1000819" y="3374264"/>
            <a:chExt cx="1991678" cy="1742209"/>
          </a:xfrm>
        </p:grpSpPr>
        <p:sp>
          <p:nvSpPr>
            <p:cNvPr id="452" name="Google Shape;452;p40"/>
            <p:cNvSpPr txBox="1"/>
            <p:nvPr/>
          </p:nvSpPr>
          <p:spPr>
            <a:xfrm>
              <a:off x="1000819" y="3374264"/>
              <a:ext cx="1989300" cy="585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en-US" sz="3200" b="1">
                  <a:solidFill>
                    <a:schemeClr val="dk1"/>
                  </a:solidFill>
                  <a:latin typeface="Spectral"/>
                  <a:ea typeface="Spectral"/>
                  <a:cs typeface="Spectral"/>
                  <a:sym typeface="Spectral"/>
                </a:rPr>
                <a:t>ρ:</a:t>
              </a:r>
              <a:endParaRPr sz="2000" b="1" i="0" u="none" strike="noStrike" cap="none">
                <a:solidFill>
                  <a:schemeClr val="dk1"/>
                </a:solidFill>
                <a:latin typeface="Arial"/>
                <a:ea typeface="Arial"/>
                <a:cs typeface="Arial"/>
                <a:sym typeface="Arial"/>
              </a:endParaRPr>
            </a:p>
          </p:txBody>
        </p:sp>
        <p:sp>
          <p:nvSpPr>
            <p:cNvPr id="453" name="Google Shape;453;p40"/>
            <p:cNvSpPr txBox="1"/>
            <p:nvPr/>
          </p:nvSpPr>
          <p:spPr>
            <a:xfrm>
              <a:off x="1003197" y="3915873"/>
              <a:ext cx="1989300" cy="1200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en-US" sz="2400">
                  <a:solidFill>
                    <a:schemeClr val="dk1"/>
                  </a:solidFill>
                  <a:latin typeface="Spectral Medium"/>
                  <a:ea typeface="Spectral Medium"/>
                  <a:cs typeface="Spectral Medium"/>
                  <a:sym typeface="Spectral Medium"/>
                </a:rPr>
                <a:t>Factor de utilización del servidor.</a:t>
              </a:r>
              <a:endParaRPr sz="2400">
                <a:solidFill>
                  <a:schemeClr val="dk1"/>
                </a:solidFill>
                <a:latin typeface="Spectral Medium"/>
                <a:ea typeface="Spectral Medium"/>
                <a:cs typeface="Spectral Medium"/>
                <a:sym typeface="Spectral Medium"/>
              </a:endParaRPr>
            </a:p>
          </p:txBody>
        </p:sp>
      </p:grpSp>
      <p:grpSp>
        <p:nvGrpSpPr>
          <p:cNvPr id="454" name="Google Shape;454;p40"/>
          <p:cNvGrpSpPr/>
          <p:nvPr/>
        </p:nvGrpSpPr>
        <p:grpSpPr>
          <a:xfrm>
            <a:off x="2782894" y="2564257"/>
            <a:ext cx="2539541" cy="2449873"/>
            <a:chOff x="3556594" y="2598690"/>
            <a:chExt cx="2539541" cy="2449873"/>
          </a:xfrm>
        </p:grpSpPr>
        <p:sp>
          <p:nvSpPr>
            <p:cNvPr id="455" name="Google Shape;455;p40"/>
            <p:cNvSpPr/>
            <p:nvPr/>
          </p:nvSpPr>
          <p:spPr>
            <a:xfrm>
              <a:off x="3949335" y="2901763"/>
              <a:ext cx="2146800" cy="2146800"/>
            </a:xfrm>
            <a:prstGeom prst="blockArc">
              <a:avLst>
                <a:gd name="adj1" fmla="val 10800000"/>
                <a:gd name="adj2" fmla="val 21566081"/>
                <a:gd name="adj3" fmla="val 5031"/>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dk1"/>
                </a:solidFill>
                <a:latin typeface="Arial"/>
                <a:ea typeface="Arial"/>
                <a:cs typeface="Arial"/>
                <a:sym typeface="Arial"/>
              </a:endParaRPr>
            </a:p>
          </p:txBody>
        </p:sp>
        <p:cxnSp>
          <p:nvCxnSpPr>
            <p:cNvPr id="456" name="Google Shape;456;p40"/>
            <p:cNvCxnSpPr/>
            <p:nvPr/>
          </p:nvCxnSpPr>
          <p:spPr>
            <a:xfrm rot="10800000">
              <a:off x="3556594" y="3936996"/>
              <a:ext cx="468000" cy="0"/>
            </a:xfrm>
            <a:prstGeom prst="straightConnector1">
              <a:avLst/>
            </a:prstGeom>
            <a:solidFill>
              <a:srgbClr val="BFBFBF"/>
            </a:solidFill>
            <a:ln w="76200" cap="flat" cmpd="sng">
              <a:solidFill>
                <a:srgbClr val="BFBFBF"/>
              </a:solidFill>
              <a:prstDash val="solid"/>
              <a:miter lim="800000"/>
              <a:headEnd type="none" w="sm" len="sm"/>
              <a:tailEnd type="none" w="sm" len="sm"/>
            </a:ln>
          </p:spPr>
        </p:cxnSp>
        <p:cxnSp>
          <p:nvCxnSpPr>
            <p:cNvPr id="457" name="Google Shape;457;p40"/>
            <p:cNvCxnSpPr/>
            <p:nvPr/>
          </p:nvCxnSpPr>
          <p:spPr>
            <a:xfrm rot="10800000">
              <a:off x="4447540" y="2598690"/>
              <a:ext cx="149400" cy="418200"/>
            </a:xfrm>
            <a:prstGeom prst="straightConnector1">
              <a:avLst/>
            </a:prstGeom>
            <a:solidFill>
              <a:srgbClr val="BFBFBF"/>
            </a:solidFill>
            <a:ln w="76200" cap="flat" cmpd="sng">
              <a:solidFill>
                <a:srgbClr val="BFBFBF"/>
              </a:solidFill>
              <a:prstDash val="solid"/>
              <a:miter lim="800000"/>
              <a:headEnd type="none" w="sm" len="sm"/>
              <a:tailEnd type="none" w="sm" len="sm"/>
            </a:ln>
          </p:spPr>
        </p:cxnSp>
        <p:cxnSp>
          <p:nvCxnSpPr>
            <p:cNvPr id="458" name="Google Shape;458;p40"/>
            <p:cNvCxnSpPr/>
            <p:nvPr/>
          </p:nvCxnSpPr>
          <p:spPr>
            <a:xfrm rot="10800000" flipH="1">
              <a:off x="5615689" y="2725009"/>
              <a:ext cx="288000" cy="432000"/>
            </a:xfrm>
            <a:prstGeom prst="straightConnector1">
              <a:avLst/>
            </a:prstGeom>
            <a:solidFill>
              <a:srgbClr val="BFBFBF"/>
            </a:solidFill>
            <a:ln w="76200" cap="flat" cmpd="sng">
              <a:solidFill>
                <a:srgbClr val="BFBFBF"/>
              </a:solidFill>
              <a:prstDash val="solid"/>
              <a:miter lim="800000"/>
              <a:headEnd type="none" w="sm" len="sm"/>
              <a:tailEnd type="none" w="sm" len="sm"/>
            </a:ln>
          </p:spPr>
        </p:cxnSp>
      </p:grpSp>
      <p:grpSp>
        <p:nvGrpSpPr>
          <p:cNvPr id="459" name="Google Shape;459;p40"/>
          <p:cNvGrpSpPr/>
          <p:nvPr/>
        </p:nvGrpSpPr>
        <p:grpSpPr>
          <a:xfrm>
            <a:off x="6809526" y="4958111"/>
            <a:ext cx="1982118" cy="1742209"/>
            <a:chOff x="1000819" y="3374264"/>
            <a:chExt cx="1991678" cy="1742209"/>
          </a:xfrm>
        </p:grpSpPr>
        <p:sp>
          <p:nvSpPr>
            <p:cNvPr id="460" name="Google Shape;460;p40"/>
            <p:cNvSpPr txBox="1"/>
            <p:nvPr/>
          </p:nvSpPr>
          <p:spPr>
            <a:xfrm>
              <a:off x="1000819" y="3374264"/>
              <a:ext cx="1989300" cy="585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en-US" sz="3200" b="1">
                  <a:solidFill>
                    <a:schemeClr val="dk1"/>
                  </a:solidFill>
                  <a:latin typeface="Spectral"/>
                  <a:ea typeface="Spectral"/>
                  <a:cs typeface="Spectral"/>
                  <a:sym typeface="Spectral"/>
                </a:rPr>
                <a:t>μ:</a:t>
              </a:r>
              <a:endParaRPr sz="2000" b="1" i="0" u="none" strike="noStrike" cap="none">
                <a:solidFill>
                  <a:schemeClr val="dk1"/>
                </a:solidFill>
                <a:latin typeface="Arial"/>
                <a:ea typeface="Arial"/>
                <a:cs typeface="Arial"/>
                <a:sym typeface="Arial"/>
              </a:endParaRPr>
            </a:p>
          </p:txBody>
        </p:sp>
        <p:sp>
          <p:nvSpPr>
            <p:cNvPr id="461" name="Google Shape;461;p40"/>
            <p:cNvSpPr txBox="1"/>
            <p:nvPr/>
          </p:nvSpPr>
          <p:spPr>
            <a:xfrm>
              <a:off x="1003197" y="3915873"/>
              <a:ext cx="1989300" cy="1200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en-US" sz="2400">
                  <a:solidFill>
                    <a:schemeClr val="dk1"/>
                  </a:solidFill>
                  <a:latin typeface="Spectral Medium"/>
                  <a:ea typeface="Spectral Medium"/>
                  <a:cs typeface="Spectral Medium"/>
                  <a:sym typeface="Spectral Medium"/>
                </a:rPr>
                <a:t>Tasa de servicio del servidor.</a:t>
              </a:r>
              <a:endParaRPr sz="1200" b="0" i="0" u="none" strike="noStrike" cap="none">
                <a:solidFill>
                  <a:schemeClr val="dk1"/>
                </a:solidFill>
                <a:latin typeface="Arial"/>
                <a:ea typeface="Arial"/>
                <a:cs typeface="Arial"/>
                <a:sym typeface="Arial"/>
              </a:endParaRPr>
            </a:p>
          </p:txBody>
        </p:sp>
      </p:grpSp>
      <p:grpSp>
        <p:nvGrpSpPr>
          <p:cNvPr id="462" name="Google Shape;462;p40"/>
          <p:cNvGrpSpPr/>
          <p:nvPr/>
        </p:nvGrpSpPr>
        <p:grpSpPr>
          <a:xfrm>
            <a:off x="1758901" y="1003986"/>
            <a:ext cx="1982118" cy="2111509"/>
            <a:chOff x="1000819" y="3374264"/>
            <a:chExt cx="1991678" cy="2111509"/>
          </a:xfrm>
        </p:grpSpPr>
        <p:sp>
          <p:nvSpPr>
            <p:cNvPr id="463" name="Google Shape;463;p40"/>
            <p:cNvSpPr txBox="1"/>
            <p:nvPr/>
          </p:nvSpPr>
          <p:spPr>
            <a:xfrm>
              <a:off x="1000819" y="3374264"/>
              <a:ext cx="1989300" cy="585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en-US" sz="3200" b="1">
                  <a:solidFill>
                    <a:schemeClr val="dk1"/>
                  </a:solidFill>
                  <a:latin typeface="Spectral"/>
                  <a:ea typeface="Spectral"/>
                  <a:cs typeface="Spectral"/>
                  <a:sym typeface="Spectral"/>
                </a:rPr>
                <a:t>L:</a:t>
              </a:r>
              <a:endParaRPr sz="2000" b="1" i="0" u="none" strike="noStrike" cap="none">
                <a:solidFill>
                  <a:schemeClr val="dk1"/>
                </a:solidFill>
                <a:latin typeface="Arial"/>
                <a:ea typeface="Arial"/>
                <a:cs typeface="Arial"/>
                <a:sym typeface="Arial"/>
              </a:endParaRPr>
            </a:p>
          </p:txBody>
        </p:sp>
        <p:sp>
          <p:nvSpPr>
            <p:cNvPr id="464" name="Google Shape;464;p40"/>
            <p:cNvSpPr txBox="1"/>
            <p:nvPr/>
          </p:nvSpPr>
          <p:spPr>
            <a:xfrm>
              <a:off x="1003197" y="3915873"/>
              <a:ext cx="1989300" cy="15699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en-US" sz="2400">
                  <a:solidFill>
                    <a:schemeClr val="dk1"/>
                  </a:solidFill>
                  <a:latin typeface="Spectral Medium"/>
                  <a:ea typeface="Spectral Medium"/>
                  <a:cs typeface="Spectral Medium"/>
                  <a:sym typeface="Spectral Medium"/>
                </a:rPr>
                <a:t>Número esperado de clientes en el sistema.</a:t>
              </a:r>
              <a:endParaRPr sz="2400">
                <a:solidFill>
                  <a:schemeClr val="dk1"/>
                </a:solidFill>
                <a:latin typeface="Spectral Medium"/>
                <a:ea typeface="Spectral Medium"/>
                <a:cs typeface="Spectral Medium"/>
                <a:sym typeface="Spectral Medium"/>
              </a:endParaRPr>
            </a:p>
          </p:txBody>
        </p:sp>
      </p:grpSp>
      <p:grpSp>
        <p:nvGrpSpPr>
          <p:cNvPr id="465" name="Google Shape;465;p40"/>
          <p:cNvGrpSpPr/>
          <p:nvPr/>
        </p:nvGrpSpPr>
        <p:grpSpPr>
          <a:xfrm>
            <a:off x="5106288" y="1042236"/>
            <a:ext cx="1982118" cy="2111509"/>
            <a:chOff x="1000819" y="3374264"/>
            <a:chExt cx="1991678" cy="2111509"/>
          </a:xfrm>
        </p:grpSpPr>
        <p:sp>
          <p:nvSpPr>
            <p:cNvPr id="466" name="Google Shape;466;p40"/>
            <p:cNvSpPr txBox="1"/>
            <p:nvPr/>
          </p:nvSpPr>
          <p:spPr>
            <a:xfrm>
              <a:off x="1000819" y="3374264"/>
              <a:ext cx="1989300" cy="585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en-US" sz="3200" b="1">
                  <a:solidFill>
                    <a:schemeClr val="dk1"/>
                  </a:solidFill>
                  <a:latin typeface="Spectral"/>
                  <a:ea typeface="Spectral"/>
                  <a:cs typeface="Spectral"/>
                  <a:sym typeface="Spectral"/>
                </a:rPr>
                <a:t>Wq:</a:t>
              </a:r>
              <a:endParaRPr sz="2000" b="1" i="0" u="none" strike="noStrike" cap="none">
                <a:solidFill>
                  <a:schemeClr val="dk1"/>
                </a:solidFill>
                <a:latin typeface="Arial"/>
                <a:ea typeface="Arial"/>
                <a:cs typeface="Arial"/>
                <a:sym typeface="Arial"/>
              </a:endParaRPr>
            </a:p>
          </p:txBody>
        </p:sp>
        <p:sp>
          <p:nvSpPr>
            <p:cNvPr id="467" name="Google Shape;467;p40"/>
            <p:cNvSpPr txBox="1"/>
            <p:nvPr/>
          </p:nvSpPr>
          <p:spPr>
            <a:xfrm>
              <a:off x="1003197" y="3915873"/>
              <a:ext cx="1989300" cy="15699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en-US" sz="2400">
                  <a:solidFill>
                    <a:schemeClr val="dk1"/>
                  </a:solidFill>
                  <a:latin typeface="Spectral Medium"/>
                  <a:ea typeface="Spectral Medium"/>
                  <a:cs typeface="Spectral Medium"/>
                  <a:sym typeface="Spectral Medium"/>
                </a:rPr>
                <a:t>Tiempo de espera esperado en la cola.</a:t>
              </a:r>
              <a:endParaRPr sz="1200" b="0" i="0" u="none" strike="noStrike" cap="none">
                <a:solidFill>
                  <a:schemeClr val="dk1"/>
                </a:solidFill>
                <a:latin typeface="Arial"/>
                <a:ea typeface="Arial"/>
                <a:cs typeface="Arial"/>
                <a:sym typeface="Arial"/>
              </a:endParaRPr>
            </a:p>
          </p:txBody>
        </p:sp>
      </p:grpSp>
      <p:grpSp>
        <p:nvGrpSpPr>
          <p:cNvPr id="468" name="Google Shape;468;p40"/>
          <p:cNvGrpSpPr/>
          <p:nvPr/>
        </p:nvGrpSpPr>
        <p:grpSpPr>
          <a:xfrm>
            <a:off x="7328085" y="2627413"/>
            <a:ext cx="2146800" cy="2323554"/>
            <a:chOff x="3949335" y="2725009"/>
            <a:chExt cx="2146800" cy="2323554"/>
          </a:xfrm>
        </p:grpSpPr>
        <p:sp>
          <p:nvSpPr>
            <p:cNvPr id="469" name="Google Shape;469;p40"/>
            <p:cNvSpPr/>
            <p:nvPr/>
          </p:nvSpPr>
          <p:spPr>
            <a:xfrm>
              <a:off x="3949335" y="2901763"/>
              <a:ext cx="2146800" cy="2146800"/>
            </a:xfrm>
            <a:prstGeom prst="blockArc">
              <a:avLst>
                <a:gd name="adj1" fmla="val 10800000"/>
                <a:gd name="adj2" fmla="val 21566081"/>
                <a:gd name="adj3" fmla="val 5031"/>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dk1"/>
                </a:solidFill>
                <a:latin typeface="Arial"/>
                <a:ea typeface="Arial"/>
                <a:cs typeface="Arial"/>
                <a:sym typeface="Arial"/>
              </a:endParaRPr>
            </a:p>
          </p:txBody>
        </p:sp>
        <p:cxnSp>
          <p:nvCxnSpPr>
            <p:cNvPr id="470" name="Google Shape;470;p40"/>
            <p:cNvCxnSpPr/>
            <p:nvPr/>
          </p:nvCxnSpPr>
          <p:spPr>
            <a:xfrm rot="10800000" flipH="1">
              <a:off x="5615689" y="2725009"/>
              <a:ext cx="288000" cy="432000"/>
            </a:xfrm>
            <a:prstGeom prst="straightConnector1">
              <a:avLst/>
            </a:prstGeom>
            <a:solidFill>
              <a:srgbClr val="BFBFBF"/>
            </a:solidFill>
            <a:ln w="76200" cap="flat" cmpd="sng">
              <a:solidFill>
                <a:srgbClr val="BFBFBF"/>
              </a:solidFill>
              <a:prstDash val="solid"/>
              <a:miter lim="800000"/>
              <a:headEnd type="none" w="sm" len="sm"/>
              <a:tailEnd type="none" w="sm" len="sm"/>
            </a:ln>
          </p:spPr>
        </p:cxnSp>
      </p:grpSp>
      <p:grpSp>
        <p:nvGrpSpPr>
          <p:cNvPr id="471" name="Google Shape;471;p40"/>
          <p:cNvGrpSpPr/>
          <p:nvPr/>
        </p:nvGrpSpPr>
        <p:grpSpPr>
          <a:xfrm>
            <a:off x="9333288" y="716748"/>
            <a:ext cx="1982118" cy="2111509"/>
            <a:chOff x="1000819" y="3374264"/>
            <a:chExt cx="1991678" cy="2111509"/>
          </a:xfrm>
        </p:grpSpPr>
        <p:sp>
          <p:nvSpPr>
            <p:cNvPr id="472" name="Google Shape;472;p40"/>
            <p:cNvSpPr txBox="1"/>
            <p:nvPr/>
          </p:nvSpPr>
          <p:spPr>
            <a:xfrm>
              <a:off x="1000819" y="3374264"/>
              <a:ext cx="1989300" cy="615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en-US" sz="3400" b="1">
                  <a:solidFill>
                    <a:schemeClr val="dk1"/>
                  </a:solidFill>
                  <a:latin typeface="Spectral"/>
                  <a:ea typeface="Spectral"/>
                  <a:cs typeface="Spectral"/>
                  <a:sym typeface="Spectral"/>
                </a:rPr>
                <a:t>W</a:t>
              </a:r>
              <a:r>
                <a:rPr lang="en-US" sz="3200" b="1">
                  <a:solidFill>
                    <a:schemeClr val="dk1"/>
                  </a:solidFill>
                  <a:latin typeface="Spectral"/>
                  <a:ea typeface="Spectral"/>
                  <a:cs typeface="Spectral"/>
                  <a:sym typeface="Spectral"/>
                </a:rPr>
                <a:t>:</a:t>
              </a:r>
              <a:endParaRPr sz="2000" b="1" i="0" u="none" strike="noStrike" cap="none">
                <a:solidFill>
                  <a:schemeClr val="dk1"/>
                </a:solidFill>
                <a:latin typeface="Arial"/>
                <a:ea typeface="Arial"/>
                <a:cs typeface="Arial"/>
                <a:sym typeface="Arial"/>
              </a:endParaRPr>
            </a:p>
          </p:txBody>
        </p:sp>
        <p:sp>
          <p:nvSpPr>
            <p:cNvPr id="473" name="Google Shape;473;p40"/>
            <p:cNvSpPr txBox="1"/>
            <p:nvPr/>
          </p:nvSpPr>
          <p:spPr>
            <a:xfrm>
              <a:off x="1003197" y="3915873"/>
              <a:ext cx="1989300" cy="15699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en-US" sz="2400">
                  <a:solidFill>
                    <a:schemeClr val="dk1"/>
                  </a:solidFill>
                  <a:latin typeface="Spectral Medium"/>
                  <a:ea typeface="Spectral Medium"/>
                  <a:cs typeface="Spectral Medium"/>
                  <a:sym typeface="Spectral Medium"/>
                </a:rPr>
                <a:t>Tiempo de espera esperado en el sistema.</a:t>
              </a:r>
              <a:endParaRPr sz="1200" b="0" i="0" u="none" strike="noStrike" cap="none">
                <a:solidFill>
                  <a:schemeClr val="dk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8"/>
                                        </p:tgtEl>
                                        <p:attrNameLst>
                                          <p:attrName>style.visibility</p:attrName>
                                        </p:attrNameLst>
                                      </p:cBhvr>
                                      <p:to>
                                        <p:strVal val="visible"/>
                                      </p:to>
                                    </p:set>
                                    <p:anim calcmode="lin" valueType="num">
                                      <p:cBhvr additive="base">
                                        <p:cTn id="7" dur="1600"/>
                                        <p:tgtEl>
                                          <p:spTgt spid="44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62"/>
                                        </p:tgtEl>
                                        <p:attrNameLst>
                                          <p:attrName>style.visibility</p:attrName>
                                        </p:attrNameLst>
                                      </p:cBhvr>
                                      <p:to>
                                        <p:strVal val="visible"/>
                                      </p:to>
                                    </p:set>
                                    <p:anim calcmode="lin" valueType="num">
                                      <p:cBhvr additive="base">
                                        <p:cTn id="12" dur="1700"/>
                                        <p:tgtEl>
                                          <p:spTgt spid="462"/>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465"/>
                                        </p:tgtEl>
                                        <p:attrNameLst>
                                          <p:attrName>style.visibility</p:attrName>
                                        </p:attrNameLst>
                                      </p:cBhvr>
                                      <p:to>
                                        <p:strVal val="visible"/>
                                      </p:to>
                                    </p:set>
                                    <p:anim calcmode="lin" valueType="num">
                                      <p:cBhvr additive="base">
                                        <p:cTn id="17" dur="1800"/>
                                        <p:tgtEl>
                                          <p:spTgt spid="46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51"/>
                                        </p:tgtEl>
                                        <p:attrNameLst>
                                          <p:attrName>style.visibility</p:attrName>
                                        </p:attrNameLst>
                                      </p:cBhvr>
                                      <p:to>
                                        <p:strVal val="visible"/>
                                      </p:to>
                                    </p:set>
                                    <p:anim calcmode="lin" valueType="num">
                                      <p:cBhvr additive="base">
                                        <p:cTn id="22" dur="1700"/>
                                        <p:tgtEl>
                                          <p:spTgt spid="45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59"/>
                                        </p:tgtEl>
                                        <p:attrNameLst>
                                          <p:attrName>style.visibility</p:attrName>
                                        </p:attrNameLst>
                                      </p:cBhvr>
                                      <p:to>
                                        <p:strVal val="visible"/>
                                      </p:to>
                                    </p:set>
                                    <p:anim calcmode="lin" valueType="num">
                                      <p:cBhvr additive="base">
                                        <p:cTn id="27" dur="1700"/>
                                        <p:tgtEl>
                                          <p:spTgt spid="45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445"/>
                                        </p:tgtEl>
                                        <p:attrNameLst>
                                          <p:attrName>style.visibility</p:attrName>
                                        </p:attrNameLst>
                                      </p:cBhvr>
                                      <p:to>
                                        <p:strVal val="visible"/>
                                      </p:to>
                                    </p:set>
                                    <p:anim calcmode="lin" valueType="num">
                                      <p:cBhvr additive="base">
                                        <p:cTn id="32" dur="1700"/>
                                        <p:tgtEl>
                                          <p:spTgt spid="445"/>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71"/>
                                        </p:tgtEl>
                                        <p:attrNameLst>
                                          <p:attrName>style.visibility</p:attrName>
                                        </p:attrNameLst>
                                      </p:cBhvr>
                                      <p:to>
                                        <p:strVal val="visible"/>
                                      </p:to>
                                    </p:set>
                                    <p:anim calcmode="lin" valueType="num">
                                      <p:cBhvr additive="base">
                                        <p:cTn id="37" dur="1700"/>
                                        <p:tgtEl>
                                          <p:spTgt spid="4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grpSp>
        <p:nvGrpSpPr>
          <p:cNvPr id="478" name="Google Shape;478;p41"/>
          <p:cNvGrpSpPr/>
          <p:nvPr/>
        </p:nvGrpSpPr>
        <p:grpSpPr>
          <a:xfrm rot="-5400000">
            <a:off x="10014331" y="-132346"/>
            <a:ext cx="2045319" cy="2309995"/>
            <a:chOff x="9004788" y="5229129"/>
            <a:chExt cx="3222498" cy="1625155"/>
          </a:xfrm>
        </p:grpSpPr>
        <p:sp>
          <p:nvSpPr>
            <p:cNvPr id="479" name="Google Shape;479;p41"/>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FDE7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80" name="Google Shape;480;p41"/>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F69E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nvGrpSpPr>
          <p:cNvPr id="481" name="Google Shape;481;p41"/>
          <p:cNvGrpSpPr/>
          <p:nvPr/>
        </p:nvGrpSpPr>
        <p:grpSpPr>
          <a:xfrm rot="5400000">
            <a:off x="132624" y="4696200"/>
            <a:ext cx="2045319" cy="2309995"/>
            <a:chOff x="9004788" y="5229129"/>
            <a:chExt cx="3222498" cy="1625155"/>
          </a:xfrm>
        </p:grpSpPr>
        <p:sp>
          <p:nvSpPr>
            <p:cNvPr id="482" name="Google Shape;482;p41"/>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FDE7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83" name="Google Shape;483;p41"/>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F69E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484" name="Google Shape;484;p41"/>
          <p:cNvSpPr txBox="1"/>
          <p:nvPr/>
        </p:nvSpPr>
        <p:spPr>
          <a:xfrm>
            <a:off x="7245000" y="3051600"/>
            <a:ext cx="4876800" cy="831000"/>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US" sz="4800" b="1" i="1">
                <a:solidFill>
                  <a:srgbClr val="D43210"/>
                </a:solidFill>
                <a:latin typeface="Spectral"/>
                <a:ea typeface="Spectral"/>
                <a:cs typeface="Spectral"/>
                <a:sym typeface="Spectral"/>
              </a:rPr>
              <a:t>Código en R</a:t>
            </a:r>
            <a:r>
              <a:rPr lang="en-US" sz="4800" b="1" i="1" u="none" strike="noStrike" cap="none">
                <a:solidFill>
                  <a:srgbClr val="D43210"/>
                </a:solidFill>
                <a:latin typeface="Spectral"/>
                <a:ea typeface="Spectral"/>
                <a:cs typeface="Spectral"/>
                <a:sym typeface="Spectral"/>
              </a:rPr>
              <a:t> </a:t>
            </a:r>
            <a:endParaRPr sz="4800" b="1" i="1" u="none" strike="noStrike" cap="none">
              <a:solidFill>
                <a:srgbClr val="D43210"/>
              </a:solidFill>
              <a:latin typeface="Spectral"/>
              <a:ea typeface="Spectral"/>
              <a:cs typeface="Spectral"/>
              <a:sym typeface="Spectral"/>
            </a:endParaRPr>
          </a:p>
        </p:txBody>
      </p:sp>
      <p:sp>
        <p:nvSpPr>
          <p:cNvPr id="485" name="Google Shape;485;p41"/>
          <p:cNvSpPr txBox="1"/>
          <p:nvPr/>
        </p:nvSpPr>
        <p:spPr>
          <a:xfrm>
            <a:off x="5328650" y="2081308"/>
            <a:ext cx="6376500" cy="1203300"/>
          </a:xfrm>
          <a:prstGeom prst="rect">
            <a:avLst/>
          </a:prstGeom>
          <a:noFill/>
          <a:ln>
            <a:noFill/>
          </a:ln>
        </p:spPr>
        <p:txBody>
          <a:bodyPr spcFirstLastPara="1" wrap="square" lIns="91425" tIns="45700" rIns="91425" bIns="45700" anchor="ctr" anchorCtr="0">
            <a:noAutofit/>
          </a:bodyPr>
          <a:lstStyle/>
          <a:p>
            <a:pPr marL="0" marR="0" lvl="0" indent="0" algn="r" rtl="0">
              <a:lnSpc>
                <a:spcPct val="110000"/>
              </a:lnSpc>
              <a:spcBef>
                <a:spcPts val="0"/>
              </a:spcBef>
              <a:spcAft>
                <a:spcPts val="0"/>
              </a:spcAft>
              <a:buClr>
                <a:srgbClr val="D43210"/>
              </a:buClr>
              <a:buSzPts val="4800"/>
              <a:buFont typeface="Arial"/>
              <a:buNone/>
            </a:pPr>
            <a:r>
              <a:rPr lang="en-US" sz="4800" b="1">
                <a:solidFill>
                  <a:srgbClr val="D43210"/>
                </a:solidFill>
              </a:rPr>
              <a:t>03.</a:t>
            </a:r>
            <a:endParaRPr/>
          </a:p>
        </p:txBody>
      </p:sp>
      <p:sp>
        <p:nvSpPr>
          <p:cNvPr id="486" name="Google Shape;486;p41"/>
          <p:cNvSpPr/>
          <p:nvPr/>
        </p:nvSpPr>
        <p:spPr>
          <a:xfrm flipH="1">
            <a:off x="10078199" y="5794206"/>
            <a:ext cx="2187900" cy="1063800"/>
          </a:xfrm>
          <a:prstGeom prst="rtTriangle">
            <a:avLst/>
          </a:prstGeom>
          <a:solidFill>
            <a:srgbClr val="B8804A">
              <a:alpha val="458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87" name="Google Shape;487;p41"/>
          <p:cNvSpPr/>
          <p:nvPr/>
        </p:nvSpPr>
        <p:spPr>
          <a:xfrm>
            <a:off x="9089947" y="2356837"/>
            <a:ext cx="856767" cy="652234"/>
          </a:xfrm>
          <a:custGeom>
            <a:avLst/>
            <a:gdLst/>
            <a:ahLst/>
            <a:cxnLst/>
            <a:rect l="l" t="t" r="r" b="b"/>
            <a:pathLst>
              <a:path w="1343949" h="966272" extrusionOk="0">
                <a:moveTo>
                  <a:pt x="1256529" y="965010"/>
                </a:moveTo>
                <a:cubicBezTo>
                  <a:pt x="1007357" y="936957"/>
                  <a:pt x="752175" y="908302"/>
                  <a:pt x="497093" y="879548"/>
                </a:cubicBezTo>
                <a:cubicBezTo>
                  <a:pt x="394399" y="867926"/>
                  <a:pt x="291704" y="855603"/>
                  <a:pt x="189010" y="844582"/>
                </a:cubicBezTo>
                <a:cubicBezTo>
                  <a:pt x="32815" y="827850"/>
                  <a:pt x="-41726" y="698405"/>
                  <a:pt x="23798" y="555435"/>
                </a:cubicBezTo>
                <a:cubicBezTo>
                  <a:pt x="138915" y="304561"/>
                  <a:pt x="341899" y="154477"/>
                  <a:pt x="593976" y="61601"/>
                </a:cubicBezTo>
                <a:cubicBezTo>
                  <a:pt x="667715" y="34450"/>
                  <a:pt x="744160" y="17017"/>
                  <a:pt x="821606" y="3592"/>
                </a:cubicBezTo>
                <a:cubicBezTo>
                  <a:pt x="946342" y="-17949"/>
                  <a:pt x="1035911" y="59397"/>
                  <a:pt x="1012367" y="182029"/>
                </a:cubicBezTo>
                <a:cubicBezTo>
                  <a:pt x="997138" y="261579"/>
                  <a:pt x="1014271" y="316684"/>
                  <a:pt x="1076288" y="363372"/>
                </a:cubicBezTo>
                <a:cubicBezTo>
                  <a:pt x="1090715" y="374192"/>
                  <a:pt x="1101536" y="389922"/>
                  <a:pt x="1113358" y="403949"/>
                </a:cubicBezTo>
                <a:cubicBezTo>
                  <a:pt x="1150899" y="448303"/>
                  <a:pt x="1150458" y="491484"/>
                  <a:pt x="1112056" y="533494"/>
                </a:cubicBezTo>
                <a:cubicBezTo>
                  <a:pt x="1083702" y="564552"/>
                  <a:pt x="1082700" y="610539"/>
                  <a:pt x="1109651" y="643101"/>
                </a:cubicBezTo>
                <a:cubicBezTo>
                  <a:pt x="1134799" y="673559"/>
                  <a:pt x="1181788" y="680271"/>
                  <a:pt x="1218657" y="658530"/>
                </a:cubicBezTo>
                <a:cubicBezTo>
                  <a:pt x="1278170" y="623664"/>
                  <a:pt x="1277569" y="626971"/>
                  <a:pt x="1314939" y="686683"/>
                </a:cubicBezTo>
                <a:cubicBezTo>
                  <a:pt x="1368641" y="772646"/>
                  <a:pt x="1333675" y="858308"/>
                  <a:pt x="1321351" y="943769"/>
                </a:cubicBezTo>
                <a:cubicBezTo>
                  <a:pt x="1316742" y="975830"/>
                  <a:pt x="1284682" y="963907"/>
                  <a:pt x="1256529" y="964909"/>
                </a:cubicBezTo>
                <a:close/>
                <a:moveTo>
                  <a:pt x="1276466" y="830756"/>
                </a:moveTo>
                <a:cubicBezTo>
                  <a:pt x="1282277" y="798394"/>
                  <a:pt x="1263442" y="787975"/>
                  <a:pt x="1231281" y="783967"/>
                </a:cubicBezTo>
                <a:cubicBezTo>
                  <a:pt x="953556" y="748701"/>
                  <a:pt x="676231" y="710929"/>
                  <a:pt x="398306" y="677366"/>
                </a:cubicBezTo>
                <a:cubicBezTo>
                  <a:pt x="348111" y="671354"/>
                  <a:pt x="317453" y="659632"/>
                  <a:pt x="301523" y="605931"/>
                </a:cubicBezTo>
                <a:cubicBezTo>
                  <a:pt x="283790" y="546218"/>
                  <a:pt x="218867" y="517463"/>
                  <a:pt x="160556" y="531490"/>
                </a:cubicBezTo>
                <a:cubicBezTo>
                  <a:pt x="101545" y="545717"/>
                  <a:pt x="60467" y="596012"/>
                  <a:pt x="61169" y="653320"/>
                </a:cubicBezTo>
                <a:cubicBezTo>
                  <a:pt x="61970" y="714736"/>
                  <a:pt x="108358" y="768338"/>
                  <a:pt x="169974" y="778357"/>
                </a:cubicBezTo>
                <a:cubicBezTo>
                  <a:pt x="193018" y="782164"/>
                  <a:pt x="216162" y="785370"/>
                  <a:pt x="239305" y="787975"/>
                </a:cubicBezTo>
                <a:cubicBezTo>
                  <a:pt x="560513" y="824143"/>
                  <a:pt x="881720" y="860011"/>
                  <a:pt x="1202827" y="896380"/>
                </a:cubicBezTo>
                <a:cubicBezTo>
                  <a:pt x="1261438" y="902992"/>
                  <a:pt x="1272960" y="894075"/>
                  <a:pt x="1276466" y="830655"/>
                </a:cubicBezTo>
                <a:close/>
                <a:moveTo>
                  <a:pt x="909272" y="437713"/>
                </a:moveTo>
                <a:cubicBezTo>
                  <a:pt x="908170" y="380805"/>
                  <a:pt x="866491" y="341230"/>
                  <a:pt x="809684" y="343033"/>
                </a:cubicBezTo>
                <a:cubicBezTo>
                  <a:pt x="756483" y="344737"/>
                  <a:pt x="713803" y="391425"/>
                  <a:pt x="715906" y="445628"/>
                </a:cubicBezTo>
                <a:cubicBezTo>
                  <a:pt x="718011" y="498728"/>
                  <a:pt x="764899" y="540507"/>
                  <a:pt x="819803" y="538203"/>
                </a:cubicBezTo>
                <a:cubicBezTo>
                  <a:pt x="871100" y="535998"/>
                  <a:pt x="910274" y="492015"/>
                  <a:pt x="909172" y="437813"/>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488" name="Google Shape;488;p41"/>
          <p:cNvPicPr preferRelativeResize="0"/>
          <p:nvPr/>
        </p:nvPicPr>
        <p:blipFill rotWithShape="1">
          <a:blip r:embed="rId3">
            <a:alphaModFix/>
          </a:blip>
          <a:srcRect l="9910" r="23396"/>
          <a:stretch/>
        </p:blipFill>
        <p:spPr>
          <a:xfrm>
            <a:off x="269" y="0"/>
            <a:ext cx="8131356"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3"/>
        <p:cNvGrpSpPr/>
        <p:nvPr/>
      </p:nvGrpSpPr>
      <p:grpSpPr>
        <a:xfrm>
          <a:off x="0" y="0"/>
          <a:ext cx="0" cy="0"/>
          <a:chOff x="0" y="0"/>
          <a:chExt cx="0" cy="0"/>
        </a:xfrm>
      </p:grpSpPr>
      <p:sp>
        <p:nvSpPr>
          <p:cNvPr id="494" name="Google Shape;494;p42"/>
          <p:cNvSpPr txBox="1">
            <a:spLocks noGrp="1"/>
          </p:cNvSpPr>
          <p:nvPr>
            <p:ph type="body" idx="1"/>
          </p:nvPr>
        </p:nvSpPr>
        <p:spPr>
          <a:xfrm>
            <a:off x="309454" y="393534"/>
            <a:ext cx="11573100" cy="724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D43210"/>
              </a:buClr>
              <a:buSzPts val="5400"/>
              <a:buFont typeface="Arial"/>
              <a:buNone/>
            </a:pPr>
            <a:r>
              <a:rPr lang="en-US" sz="3800" b="1">
                <a:solidFill>
                  <a:srgbClr val="990000"/>
                </a:solidFill>
                <a:latin typeface="Spectral"/>
                <a:ea typeface="Spectral"/>
                <a:cs typeface="Spectral"/>
                <a:sym typeface="Spectral"/>
              </a:rPr>
              <a:t>         MODELO:</a:t>
            </a:r>
            <a:endParaRPr sz="3800" b="1">
              <a:solidFill>
                <a:srgbClr val="990000"/>
              </a:solidFill>
              <a:latin typeface="Spectral"/>
              <a:ea typeface="Spectral"/>
              <a:cs typeface="Spectral"/>
              <a:sym typeface="Spectral"/>
            </a:endParaRPr>
          </a:p>
        </p:txBody>
      </p:sp>
      <p:sp>
        <p:nvSpPr>
          <p:cNvPr id="495" name="Google Shape;495;p42"/>
          <p:cNvSpPr/>
          <p:nvPr/>
        </p:nvSpPr>
        <p:spPr>
          <a:xfrm rot="10800000">
            <a:off x="10004099" y="-44"/>
            <a:ext cx="2187900" cy="1063800"/>
          </a:xfrm>
          <a:prstGeom prst="rtTriangle">
            <a:avLst/>
          </a:prstGeom>
          <a:solidFill>
            <a:srgbClr val="B8804A">
              <a:alpha val="458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nvGrpSpPr>
          <p:cNvPr id="496" name="Google Shape;496;p42"/>
          <p:cNvGrpSpPr/>
          <p:nvPr/>
        </p:nvGrpSpPr>
        <p:grpSpPr>
          <a:xfrm rot="10800000">
            <a:off x="-370" y="-217"/>
            <a:ext cx="2005361" cy="1117944"/>
            <a:chOff x="9004788" y="5229129"/>
            <a:chExt cx="3222498" cy="1625155"/>
          </a:xfrm>
        </p:grpSpPr>
        <p:sp>
          <p:nvSpPr>
            <p:cNvPr id="497" name="Google Shape;497;p42"/>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98" name="Google Shape;498;p42"/>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499" name="Google Shape;499;p42"/>
          <p:cNvSpPr txBox="1"/>
          <p:nvPr/>
        </p:nvSpPr>
        <p:spPr>
          <a:xfrm>
            <a:off x="1479500" y="1294500"/>
            <a:ext cx="8424600" cy="544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Spectral"/>
                <a:ea typeface="Spectral"/>
                <a:cs typeface="Spectral"/>
                <a:sym typeface="Spectral"/>
              </a:rPr>
              <a:t># Datos para Little Caesars (LC)</a:t>
            </a:r>
            <a:endParaRPr sz="1800">
              <a:latin typeface="Spectral"/>
              <a:ea typeface="Spectral"/>
              <a:cs typeface="Spectral"/>
              <a:sym typeface="Spectral"/>
            </a:endParaRPr>
          </a:p>
          <a:p>
            <a:pPr marL="0" lvl="0" indent="0" algn="l" rtl="0">
              <a:spcBef>
                <a:spcPts val="0"/>
              </a:spcBef>
              <a:spcAft>
                <a:spcPts val="0"/>
              </a:spcAft>
              <a:buNone/>
            </a:pPr>
            <a:r>
              <a:rPr lang="en-US" sz="1800">
                <a:latin typeface="Spectral"/>
                <a:ea typeface="Spectral"/>
                <a:cs typeface="Spectral"/>
                <a:sym typeface="Spectral"/>
              </a:rPr>
              <a:t>lambda_lc &lt;- 35 / 60  # Tasa de llegada en clientes por minuto</a:t>
            </a:r>
            <a:endParaRPr sz="1800">
              <a:latin typeface="Spectral"/>
              <a:ea typeface="Spectral"/>
              <a:cs typeface="Spectral"/>
              <a:sym typeface="Spectral"/>
            </a:endParaRPr>
          </a:p>
          <a:p>
            <a:pPr marL="0" lvl="0" indent="0" algn="l" rtl="0">
              <a:spcBef>
                <a:spcPts val="0"/>
              </a:spcBef>
              <a:spcAft>
                <a:spcPts val="0"/>
              </a:spcAft>
              <a:buNone/>
            </a:pPr>
            <a:r>
              <a:rPr lang="en-US" sz="1800">
                <a:latin typeface="Spectral"/>
                <a:ea typeface="Spectral"/>
                <a:cs typeface="Spectral"/>
                <a:sym typeface="Spectral"/>
              </a:rPr>
              <a:t>mu_lc &lt;- 1 / (10/60)   # Tasa de servicio en clientes por minuto (ajustado para equilibrar el sistema)</a:t>
            </a:r>
            <a:endParaRPr sz="1800">
              <a:latin typeface="Spectral"/>
              <a:ea typeface="Spectral"/>
              <a:cs typeface="Spectral"/>
              <a:sym typeface="Spectral"/>
            </a:endParaRPr>
          </a:p>
          <a:p>
            <a:pPr marL="0" lvl="0" indent="0" algn="l" rtl="0">
              <a:spcBef>
                <a:spcPts val="0"/>
              </a:spcBef>
              <a:spcAft>
                <a:spcPts val="0"/>
              </a:spcAft>
              <a:buNone/>
            </a:pPr>
            <a:r>
              <a:rPr lang="en-US" sz="1800">
                <a:latin typeface="Spectral"/>
                <a:ea typeface="Spectral"/>
                <a:cs typeface="Spectral"/>
                <a:sym typeface="Spectral"/>
              </a:rPr>
              <a:t>servers_lc &lt;- 1       # Número de servidores</a:t>
            </a:r>
            <a:endParaRPr sz="1800">
              <a:latin typeface="Spectral"/>
              <a:ea typeface="Spectral"/>
              <a:cs typeface="Spectral"/>
              <a:sym typeface="Spectral"/>
            </a:endParaRPr>
          </a:p>
          <a:p>
            <a:pPr marL="0" lvl="0" indent="0" algn="l" rtl="0">
              <a:spcBef>
                <a:spcPts val="0"/>
              </a:spcBef>
              <a:spcAft>
                <a:spcPts val="0"/>
              </a:spcAft>
              <a:buNone/>
            </a:pPr>
            <a:endParaRPr sz="1800">
              <a:latin typeface="Spectral"/>
              <a:ea typeface="Spectral"/>
              <a:cs typeface="Spectral"/>
              <a:sym typeface="Spectral"/>
            </a:endParaRPr>
          </a:p>
          <a:p>
            <a:pPr marL="0" lvl="0" indent="0" algn="l" rtl="0">
              <a:spcBef>
                <a:spcPts val="0"/>
              </a:spcBef>
              <a:spcAft>
                <a:spcPts val="0"/>
              </a:spcAft>
              <a:buNone/>
            </a:pPr>
            <a:r>
              <a:rPr lang="en-US" sz="1800">
                <a:latin typeface="Spectral"/>
                <a:ea typeface="Spectral"/>
                <a:cs typeface="Spectral"/>
                <a:sym typeface="Spectral"/>
              </a:rPr>
              <a:t># Datos para Pizza Hut (PH)</a:t>
            </a:r>
            <a:endParaRPr sz="1800">
              <a:latin typeface="Spectral"/>
              <a:ea typeface="Spectral"/>
              <a:cs typeface="Spectral"/>
              <a:sym typeface="Spectral"/>
            </a:endParaRPr>
          </a:p>
          <a:p>
            <a:pPr marL="0" lvl="0" indent="0" algn="l" rtl="0">
              <a:spcBef>
                <a:spcPts val="0"/>
              </a:spcBef>
              <a:spcAft>
                <a:spcPts val="0"/>
              </a:spcAft>
              <a:buNone/>
            </a:pPr>
            <a:r>
              <a:rPr lang="en-US" sz="1800">
                <a:latin typeface="Spectral"/>
                <a:ea typeface="Spectral"/>
                <a:cs typeface="Spectral"/>
                <a:sym typeface="Spectral"/>
              </a:rPr>
              <a:t>lambda_ph &lt;- 22 / 60   # Tasa de llegada en clientes por minuto</a:t>
            </a:r>
            <a:endParaRPr sz="1800">
              <a:latin typeface="Spectral"/>
              <a:ea typeface="Spectral"/>
              <a:cs typeface="Spectral"/>
              <a:sym typeface="Spectral"/>
            </a:endParaRPr>
          </a:p>
          <a:p>
            <a:pPr marL="0" lvl="0" indent="0" algn="l" rtl="0">
              <a:spcBef>
                <a:spcPts val="0"/>
              </a:spcBef>
              <a:spcAft>
                <a:spcPts val="0"/>
              </a:spcAft>
              <a:buNone/>
            </a:pPr>
            <a:r>
              <a:rPr lang="en-US" sz="1800">
                <a:latin typeface="Spectral"/>
                <a:ea typeface="Spectral"/>
                <a:cs typeface="Spectral"/>
                <a:sym typeface="Spectral"/>
              </a:rPr>
              <a:t>mu_ph &lt;- 1 / (17/60)  # Tasa de servicio en clientes por minuto (ajustado para equilibrar el sistema)</a:t>
            </a:r>
            <a:endParaRPr sz="1800">
              <a:latin typeface="Spectral"/>
              <a:ea typeface="Spectral"/>
              <a:cs typeface="Spectral"/>
              <a:sym typeface="Spectral"/>
            </a:endParaRPr>
          </a:p>
          <a:p>
            <a:pPr marL="0" lvl="0" indent="0" algn="l" rtl="0">
              <a:spcBef>
                <a:spcPts val="0"/>
              </a:spcBef>
              <a:spcAft>
                <a:spcPts val="0"/>
              </a:spcAft>
              <a:buNone/>
            </a:pPr>
            <a:r>
              <a:rPr lang="en-US" sz="1800">
                <a:latin typeface="Spectral"/>
                <a:ea typeface="Spectral"/>
                <a:cs typeface="Spectral"/>
                <a:sym typeface="Spectral"/>
              </a:rPr>
              <a:t>servers_ph &lt;- 1       # Número de servidores</a:t>
            </a:r>
            <a:endParaRPr sz="1800">
              <a:latin typeface="Spectral"/>
              <a:ea typeface="Spectral"/>
              <a:cs typeface="Spectral"/>
              <a:sym typeface="Spectral"/>
            </a:endParaRPr>
          </a:p>
          <a:p>
            <a:pPr marL="0" lvl="0" indent="0" algn="l" rtl="0">
              <a:spcBef>
                <a:spcPts val="0"/>
              </a:spcBef>
              <a:spcAft>
                <a:spcPts val="0"/>
              </a:spcAft>
              <a:buNone/>
            </a:pPr>
            <a:endParaRPr sz="1800">
              <a:latin typeface="Spectral"/>
              <a:ea typeface="Spectral"/>
              <a:cs typeface="Spectral"/>
              <a:sym typeface="Spectral"/>
            </a:endParaRPr>
          </a:p>
          <a:p>
            <a:pPr marL="0" lvl="0" indent="0" algn="l" rtl="0">
              <a:spcBef>
                <a:spcPts val="0"/>
              </a:spcBef>
              <a:spcAft>
                <a:spcPts val="0"/>
              </a:spcAft>
              <a:buNone/>
            </a:pPr>
            <a:r>
              <a:rPr lang="en-US" sz="1800">
                <a:latin typeface="Spectral"/>
                <a:ea typeface="Spectral"/>
                <a:cs typeface="Spectral"/>
                <a:sym typeface="Spectral"/>
              </a:rPr>
              <a:t># Modelos M/M/1</a:t>
            </a:r>
            <a:endParaRPr sz="1800">
              <a:latin typeface="Spectral"/>
              <a:ea typeface="Spectral"/>
              <a:cs typeface="Spectral"/>
              <a:sym typeface="Spectral"/>
            </a:endParaRPr>
          </a:p>
          <a:p>
            <a:pPr marL="0" lvl="0" indent="0" algn="l" rtl="0">
              <a:spcBef>
                <a:spcPts val="0"/>
              </a:spcBef>
              <a:spcAft>
                <a:spcPts val="0"/>
              </a:spcAft>
              <a:buNone/>
            </a:pPr>
            <a:r>
              <a:rPr lang="en-US" sz="1800">
                <a:latin typeface="Spectral"/>
                <a:ea typeface="Spectral"/>
                <a:cs typeface="Spectral"/>
                <a:sym typeface="Spectral"/>
              </a:rPr>
              <a:t>lc_model &lt;- NewInput.MMC(lambda_lc, mu_lc, servers_lc)</a:t>
            </a:r>
            <a:endParaRPr sz="1800">
              <a:latin typeface="Spectral"/>
              <a:ea typeface="Spectral"/>
              <a:cs typeface="Spectral"/>
              <a:sym typeface="Spectral"/>
            </a:endParaRPr>
          </a:p>
          <a:p>
            <a:pPr marL="0" lvl="0" indent="0" algn="l" rtl="0">
              <a:spcBef>
                <a:spcPts val="0"/>
              </a:spcBef>
              <a:spcAft>
                <a:spcPts val="0"/>
              </a:spcAft>
              <a:buNone/>
            </a:pPr>
            <a:r>
              <a:rPr lang="en-US" sz="1800">
                <a:latin typeface="Spectral"/>
                <a:ea typeface="Spectral"/>
                <a:cs typeface="Spectral"/>
                <a:sym typeface="Spectral"/>
              </a:rPr>
              <a:t>ph_model &lt;- NewInput.MMC(lambda_ph, mu_ph, servers_ph)</a:t>
            </a:r>
            <a:endParaRPr sz="1800">
              <a:latin typeface="Spectral"/>
              <a:ea typeface="Spectral"/>
              <a:cs typeface="Spectral"/>
              <a:sym typeface="Spectral"/>
            </a:endParaRPr>
          </a:p>
          <a:p>
            <a:pPr marL="0" lvl="0" indent="0" algn="l" rtl="0">
              <a:spcBef>
                <a:spcPts val="0"/>
              </a:spcBef>
              <a:spcAft>
                <a:spcPts val="0"/>
              </a:spcAft>
              <a:buNone/>
            </a:pPr>
            <a:endParaRPr sz="1800">
              <a:latin typeface="Spectral"/>
              <a:ea typeface="Spectral"/>
              <a:cs typeface="Spectral"/>
              <a:sym typeface="Spectral"/>
            </a:endParaRPr>
          </a:p>
          <a:p>
            <a:pPr marL="0" lvl="0" indent="0" algn="l" rtl="0">
              <a:spcBef>
                <a:spcPts val="0"/>
              </a:spcBef>
              <a:spcAft>
                <a:spcPts val="0"/>
              </a:spcAft>
              <a:buNone/>
            </a:pPr>
            <a:r>
              <a:rPr lang="en-US" sz="1800">
                <a:latin typeface="Spectral"/>
                <a:ea typeface="Spectral"/>
                <a:cs typeface="Spectral"/>
                <a:sym typeface="Spectral"/>
              </a:rPr>
              <a:t># Resultados</a:t>
            </a:r>
            <a:endParaRPr sz="1800">
              <a:latin typeface="Spectral"/>
              <a:ea typeface="Spectral"/>
              <a:cs typeface="Spectral"/>
              <a:sym typeface="Spectral"/>
            </a:endParaRPr>
          </a:p>
          <a:p>
            <a:pPr marL="0" lvl="0" indent="0" algn="l" rtl="0">
              <a:spcBef>
                <a:spcPts val="0"/>
              </a:spcBef>
              <a:spcAft>
                <a:spcPts val="0"/>
              </a:spcAft>
              <a:buNone/>
            </a:pPr>
            <a:r>
              <a:rPr lang="en-US" sz="1800">
                <a:latin typeface="Spectral"/>
                <a:ea typeface="Spectral"/>
                <a:cs typeface="Spectral"/>
                <a:sym typeface="Spectral"/>
              </a:rPr>
              <a:t>lc_results &lt;- QueueingModel(lc_model)</a:t>
            </a:r>
            <a:endParaRPr sz="1800">
              <a:latin typeface="Spectral"/>
              <a:ea typeface="Spectral"/>
              <a:cs typeface="Spectral"/>
              <a:sym typeface="Spectral"/>
            </a:endParaRPr>
          </a:p>
          <a:p>
            <a:pPr marL="0" lvl="0" indent="0" algn="l" rtl="0">
              <a:spcBef>
                <a:spcPts val="0"/>
              </a:spcBef>
              <a:spcAft>
                <a:spcPts val="0"/>
              </a:spcAft>
              <a:buNone/>
            </a:pPr>
            <a:r>
              <a:rPr lang="en-US" sz="1800">
                <a:latin typeface="Spectral"/>
                <a:ea typeface="Spectral"/>
                <a:cs typeface="Spectral"/>
                <a:sym typeface="Spectral"/>
              </a:rPr>
              <a:t>ph_results &lt;- QueueingModel(ph_model)</a:t>
            </a:r>
            <a:endParaRPr sz="1800">
              <a:latin typeface="Spectral"/>
              <a:ea typeface="Spectral"/>
              <a:cs typeface="Spectral"/>
              <a:sym typeface="Spectr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4"/>
        <p:cNvGrpSpPr/>
        <p:nvPr/>
      </p:nvGrpSpPr>
      <p:grpSpPr>
        <a:xfrm>
          <a:off x="0" y="0"/>
          <a:ext cx="0" cy="0"/>
          <a:chOff x="0" y="0"/>
          <a:chExt cx="0" cy="0"/>
        </a:xfrm>
      </p:grpSpPr>
      <p:sp>
        <p:nvSpPr>
          <p:cNvPr id="505" name="Google Shape;505;p43"/>
          <p:cNvSpPr txBox="1">
            <a:spLocks noGrp="1"/>
          </p:cNvSpPr>
          <p:nvPr>
            <p:ph type="body" idx="1"/>
          </p:nvPr>
        </p:nvSpPr>
        <p:spPr>
          <a:xfrm>
            <a:off x="309454" y="393534"/>
            <a:ext cx="11573100" cy="724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D43210"/>
              </a:buClr>
              <a:buSzPts val="5400"/>
              <a:buFont typeface="Arial"/>
              <a:buNone/>
            </a:pPr>
            <a:r>
              <a:rPr lang="en-US" sz="3800" b="1">
                <a:solidFill>
                  <a:srgbClr val="990000"/>
                </a:solidFill>
                <a:latin typeface="Spectral"/>
                <a:ea typeface="Spectral"/>
                <a:cs typeface="Spectral"/>
                <a:sym typeface="Spectral"/>
              </a:rPr>
              <a:t>         MODELO:</a:t>
            </a:r>
            <a:endParaRPr sz="3800" b="1">
              <a:solidFill>
                <a:srgbClr val="990000"/>
              </a:solidFill>
              <a:latin typeface="Spectral"/>
              <a:ea typeface="Spectral"/>
              <a:cs typeface="Spectral"/>
              <a:sym typeface="Spectral"/>
            </a:endParaRPr>
          </a:p>
        </p:txBody>
      </p:sp>
      <p:sp>
        <p:nvSpPr>
          <p:cNvPr id="506" name="Google Shape;506;p43"/>
          <p:cNvSpPr/>
          <p:nvPr/>
        </p:nvSpPr>
        <p:spPr>
          <a:xfrm rot="10800000">
            <a:off x="10004099" y="-44"/>
            <a:ext cx="2187900" cy="1063800"/>
          </a:xfrm>
          <a:prstGeom prst="rtTriangle">
            <a:avLst/>
          </a:prstGeom>
          <a:solidFill>
            <a:srgbClr val="B8804A">
              <a:alpha val="458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nvGrpSpPr>
          <p:cNvPr id="507" name="Google Shape;507;p43"/>
          <p:cNvGrpSpPr/>
          <p:nvPr/>
        </p:nvGrpSpPr>
        <p:grpSpPr>
          <a:xfrm rot="10800000">
            <a:off x="-370" y="-217"/>
            <a:ext cx="2005361" cy="1117944"/>
            <a:chOff x="9004788" y="5229129"/>
            <a:chExt cx="3222498" cy="1625155"/>
          </a:xfrm>
        </p:grpSpPr>
        <p:sp>
          <p:nvSpPr>
            <p:cNvPr id="508" name="Google Shape;508;p43"/>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509" name="Google Shape;509;p43"/>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510" name="Google Shape;510;p43"/>
          <p:cNvSpPr txBox="1"/>
          <p:nvPr/>
        </p:nvSpPr>
        <p:spPr>
          <a:xfrm>
            <a:off x="1479500" y="1294500"/>
            <a:ext cx="8424600" cy="532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2000">
                <a:latin typeface="Spectral"/>
                <a:ea typeface="Spectral"/>
                <a:cs typeface="Spectral"/>
                <a:sym typeface="Spectral"/>
              </a:rPr>
              <a:t>summary(lc_results)</a:t>
            </a:r>
            <a:endParaRPr sz="2000">
              <a:latin typeface="Spectral"/>
              <a:ea typeface="Spectral"/>
              <a:cs typeface="Spectral"/>
              <a:sym typeface="Spectral"/>
            </a:endParaRPr>
          </a:p>
          <a:p>
            <a:pPr marL="0" lvl="0" indent="0" algn="l" rtl="0">
              <a:lnSpc>
                <a:spcPct val="115000"/>
              </a:lnSpc>
              <a:spcBef>
                <a:spcPts val="1200"/>
              </a:spcBef>
              <a:spcAft>
                <a:spcPts val="0"/>
              </a:spcAft>
              <a:buClr>
                <a:schemeClr val="dk1"/>
              </a:buClr>
              <a:buSzPts val="1100"/>
              <a:buFont typeface="Arial"/>
              <a:buNone/>
            </a:pPr>
            <a:r>
              <a:rPr lang="en-US" sz="2000">
                <a:latin typeface="Spectral"/>
                <a:ea typeface="Spectral"/>
                <a:cs typeface="Spectral"/>
                <a:sym typeface="Spectral"/>
              </a:rPr>
              <a:t>##      lambda mu c  k  m         RO    	P0     	Lq     	Wq     	X</a:t>
            </a:r>
            <a:br>
              <a:rPr lang="en-US" sz="2000">
                <a:latin typeface="Spectral"/>
                <a:ea typeface="Spectral"/>
                <a:cs typeface="Spectral"/>
                <a:sym typeface="Spectral"/>
              </a:rPr>
            </a:br>
            <a:r>
              <a:rPr lang="en-US" sz="2000">
                <a:latin typeface="Spectral"/>
                <a:ea typeface="Spectral"/>
                <a:cs typeface="Spectral"/>
                <a:sym typeface="Spectral"/>
              </a:rPr>
              <a:t> ## 1 0.5833333  6 1 NA NA 0.09722222 0.9027778 0.01047009 0.01794872 0.5833333</a:t>
            </a:r>
            <a:br>
              <a:rPr lang="en-US" sz="2000">
                <a:latin typeface="Spectral"/>
                <a:ea typeface="Spectral"/>
                <a:cs typeface="Spectral"/>
                <a:sym typeface="Spectral"/>
              </a:rPr>
            </a:br>
            <a:r>
              <a:rPr lang="en-US" sz="2000">
                <a:latin typeface="Spectral"/>
                <a:ea typeface="Spectral"/>
                <a:cs typeface="Spectral"/>
                <a:sym typeface="Spectral"/>
              </a:rPr>
              <a:t> ##           L     	W   	Wqq      Lqq</a:t>
            </a:r>
            <a:br>
              <a:rPr lang="en-US" sz="2000">
                <a:latin typeface="Spectral"/>
                <a:ea typeface="Spectral"/>
                <a:cs typeface="Spectral"/>
                <a:sym typeface="Spectral"/>
              </a:rPr>
            </a:br>
            <a:r>
              <a:rPr lang="en-US" sz="2000">
                <a:latin typeface="Spectral"/>
                <a:ea typeface="Spectral"/>
                <a:cs typeface="Spectral"/>
                <a:sym typeface="Spectral"/>
              </a:rPr>
              <a:t> ## 1 0.1076923 0.1846154 0.1846154 1.107692</a:t>
            </a:r>
            <a:endParaRPr sz="2000">
              <a:latin typeface="Spectral"/>
              <a:ea typeface="Spectral"/>
              <a:cs typeface="Spectral"/>
              <a:sym typeface="Spectral"/>
            </a:endParaRPr>
          </a:p>
          <a:p>
            <a:pPr marL="0" lvl="0" indent="0" algn="l" rtl="0">
              <a:lnSpc>
                <a:spcPct val="115000"/>
              </a:lnSpc>
              <a:spcBef>
                <a:spcPts val="1200"/>
              </a:spcBef>
              <a:spcAft>
                <a:spcPts val="0"/>
              </a:spcAft>
              <a:buClr>
                <a:schemeClr val="dk1"/>
              </a:buClr>
              <a:buSzPts val="1100"/>
              <a:buFont typeface="Arial"/>
              <a:buNone/>
            </a:pPr>
            <a:r>
              <a:rPr lang="en-US" sz="2000">
                <a:latin typeface="Spectral"/>
                <a:ea typeface="Spectral"/>
                <a:cs typeface="Spectral"/>
                <a:sym typeface="Spectral"/>
              </a:rPr>
              <a:t>summary(ph_results)</a:t>
            </a:r>
            <a:endParaRPr sz="2000">
              <a:latin typeface="Spectral"/>
              <a:ea typeface="Spectral"/>
              <a:cs typeface="Spectral"/>
              <a:sym typeface="Spectral"/>
            </a:endParaRPr>
          </a:p>
          <a:p>
            <a:pPr marL="0" lvl="0" indent="0" algn="l" rtl="0">
              <a:lnSpc>
                <a:spcPct val="115000"/>
              </a:lnSpc>
              <a:spcBef>
                <a:spcPts val="1200"/>
              </a:spcBef>
              <a:spcAft>
                <a:spcPts val="0"/>
              </a:spcAft>
              <a:buClr>
                <a:schemeClr val="dk1"/>
              </a:buClr>
              <a:buSzPts val="1100"/>
              <a:buFont typeface="Arial"/>
              <a:buNone/>
            </a:pPr>
            <a:r>
              <a:rPr lang="en-US" sz="2000">
                <a:latin typeface="Spectral"/>
                <a:ea typeface="Spectral"/>
                <a:cs typeface="Spectral"/>
                <a:sym typeface="Spectral"/>
              </a:rPr>
              <a:t>##      lambda   	mu c  k  m    	RO    	P0     	Lq    	Wq     	X</a:t>
            </a:r>
            <a:br>
              <a:rPr lang="en-US" sz="2000">
                <a:latin typeface="Spectral"/>
                <a:ea typeface="Spectral"/>
                <a:cs typeface="Spectral"/>
                <a:sym typeface="Spectral"/>
              </a:rPr>
            </a:br>
            <a:r>
              <a:rPr lang="en-US" sz="2000">
                <a:latin typeface="Spectral"/>
                <a:ea typeface="Spectral"/>
                <a:cs typeface="Spectral"/>
                <a:sym typeface="Spectral"/>
              </a:rPr>
              <a:t> ## 1 0.3666667 3.529412 1 NA NA 0.1038889 0.8961111 0.01204416 0.0328477 0.3666667</a:t>
            </a:r>
            <a:br>
              <a:rPr lang="en-US" sz="2000">
                <a:latin typeface="Spectral"/>
                <a:ea typeface="Spectral"/>
                <a:cs typeface="Spectral"/>
                <a:sym typeface="Spectral"/>
              </a:rPr>
            </a:br>
            <a:r>
              <a:rPr lang="en-US" sz="2000">
                <a:latin typeface="Spectral"/>
                <a:ea typeface="Spectral"/>
                <a:cs typeface="Spectral"/>
                <a:sym typeface="Spectral"/>
              </a:rPr>
              <a:t> ##          L    	W  	Wqq      Lqq</a:t>
            </a:r>
            <a:br>
              <a:rPr lang="en-US" sz="2000">
                <a:latin typeface="Spectral"/>
                <a:ea typeface="Spectral"/>
                <a:cs typeface="Spectral"/>
                <a:sym typeface="Spectral"/>
              </a:rPr>
            </a:br>
            <a:r>
              <a:rPr lang="en-US" sz="2000">
                <a:latin typeface="Spectral"/>
                <a:ea typeface="Spectral"/>
                <a:cs typeface="Spectral"/>
                <a:sym typeface="Spectral"/>
              </a:rPr>
              <a:t> ## 1 0.115933 0.316181 0.316181 1.115933</a:t>
            </a:r>
            <a:endParaRPr sz="2000">
              <a:latin typeface="Spectral"/>
              <a:ea typeface="Spectral"/>
              <a:cs typeface="Spectral"/>
              <a:sym typeface="Spectral"/>
            </a:endParaRPr>
          </a:p>
          <a:p>
            <a:pPr marL="0" lvl="0" indent="0" algn="l" rtl="0">
              <a:spcBef>
                <a:spcPts val="1200"/>
              </a:spcBef>
              <a:spcAft>
                <a:spcPts val="0"/>
              </a:spcAft>
              <a:buNone/>
            </a:pPr>
            <a:endParaRPr sz="1800">
              <a:latin typeface="Spectral"/>
              <a:ea typeface="Spectral"/>
              <a:cs typeface="Spectral"/>
              <a:sym typeface="Spectr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B8804A">
            <a:alpha val="35690"/>
          </a:srgbClr>
        </a:solidFill>
        <a:effectLst/>
      </p:bgPr>
    </p:bg>
    <p:spTree>
      <p:nvGrpSpPr>
        <p:cNvPr id="1" name="Shape 515"/>
        <p:cNvGrpSpPr/>
        <p:nvPr/>
      </p:nvGrpSpPr>
      <p:grpSpPr>
        <a:xfrm>
          <a:off x="0" y="0"/>
          <a:ext cx="0" cy="0"/>
          <a:chOff x="0" y="0"/>
          <a:chExt cx="0" cy="0"/>
        </a:xfrm>
      </p:grpSpPr>
      <p:sp>
        <p:nvSpPr>
          <p:cNvPr id="516" name="Google Shape;516;p44"/>
          <p:cNvSpPr/>
          <p:nvPr/>
        </p:nvSpPr>
        <p:spPr>
          <a:xfrm>
            <a:off x="0" y="0"/>
            <a:ext cx="6654300" cy="6858000"/>
          </a:xfrm>
          <a:prstGeom prst="flowChartDelay">
            <a:avLst/>
          </a:prstGeom>
          <a:solidFill>
            <a:srgbClr val="FFC000"/>
          </a:solidFill>
          <a:ln w="571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517" name="Google Shape;517;p44"/>
          <p:cNvPicPr preferRelativeResize="0"/>
          <p:nvPr/>
        </p:nvPicPr>
        <p:blipFill rotWithShape="1">
          <a:blip r:embed="rId3">
            <a:alphaModFix/>
          </a:blip>
          <a:srcRect/>
          <a:stretch/>
        </p:blipFill>
        <p:spPr>
          <a:xfrm>
            <a:off x="126747" y="247645"/>
            <a:ext cx="6248400" cy="6438900"/>
          </a:xfrm>
          <a:prstGeom prst="rect">
            <a:avLst/>
          </a:prstGeom>
          <a:noFill/>
          <a:ln>
            <a:noFill/>
          </a:ln>
        </p:spPr>
      </p:pic>
      <p:sp>
        <p:nvSpPr>
          <p:cNvPr id="518" name="Google Shape;518;p44"/>
          <p:cNvSpPr txBox="1"/>
          <p:nvPr/>
        </p:nvSpPr>
        <p:spPr>
          <a:xfrm>
            <a:off x="6730500" y="465600"/>
            <a:ext cx="5374800" cy="6003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chemeClr val="dk1"/>
              </a:solidFill>
              <a:latin typeface="Spectral Medium"/>
              <a:ea typeface="Spectral Medium"/>
              <a:cs typeface="Spectral Medium"/>
              <a:sym typeface="Spectral Medium"/>
            </a:endParaRPr>
          </a:p>
          <a:p>
            <a:pPr marL="0" marR="0" lvl="0" indent="0" algn="l" rtl="0">
              <a:spcBef>
                <a:spcPts val="0"/>
              </a:spcBef>
              <a:spcAft>
                <a:spcPts val="0"/>
              </a:spcAft>
              <a:buNone/>
            </a:pPr>
            <a:r>
              <a:rPr lang="en-US" sz="2400">
                <a:solidFill>
                  <a:schemeClr val="dk1"/>
                </a:solidFill>
                <a:latin typeface="Spectral Medium"/>
                <a:ea typeface="Spectral Medium"/>
                <a:cs typeface="Spectral Medium"/>
                <a:sym typeface="Spectral Medium"/>
              </a:rPr>
              <a:t>Se desarrolló un código de simulación utilizando la sintaxis de modelos de colas, que incorpora las tasas de llegada (λ) y las tasas de servicio (µ) para cada pizzería, y produce métricas de rendimiento como el número promedio de clientes en la cola (Lq), el tiempo promedio de espera en la cola (Wq), y la probabilidad de que no haya clientes en la cola (P0). Estos parámetros nos permiten evaluar la eficiencia del servicio y la experiencia del cliente en cada establecimiento.</a:t>
            </a:r>
            <a:endParaRPr sz="2400">
              <a:solidFill>
                <a:schemeClr val="dk1"/>
              </a:solidFill>
              <a:latin typeface="Spectral Medium"/>
              <a:ea typeface="Spectral Medium"/>
              <a:cs typeface="Spectral Medium"/>
              <a:sym typeface="Spectral Medium"/>
            </a:endParaRPr>
          </a:p>
          <a:p>
            <a:pPr marL="0" marR="0" lvl="0" indent="0" algn="l" rtl="0">
              <a:spcBef>
                <a:spcPts val="0"/>
              </a:spcBef>
              <a:spcAft>
                <a:spcPts val="0"/>
              </a:spcAft>
              <a:buNone/>
            </a:pPr>
            <a:endParaRPr sz="2400">
              <a:solidFill>
                <a:schemeClr val="dk1"/>
              </a:solidFill>
              <a:latin typeface="Spectral Medium"/>
              <a:ea typeface="Spectral Medium"/>
              <a:cs typeface="Spectral Medium"/>
              <a:sym typeface="Spectral Medium"/>
            </a:endParaRPr>
          </a:p>
        </p:txBody>
      </p:sp>
      <p:sp>
        <p:nvSpPr>
          <p:cNvPr id="519" name="Google Shape;519;p44"/>
          <p:cNvSpPr txBox="1">
            <a:spLocks noGrp="1"/>
          </p:cNvSpPr>
          <p:nvPr>
            <p:ph type="body" idx="1"/>
          </p:nvPr>
        </p:nvSpPr>
        <p:spPr>
          <a:xfrm>
            <a:off x="301352" y="3066900"/>
            <a:ext cx="6051600" cy="724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D43210"/>
              </a:buClr>
              <a:buSzPts val="5400"/>
              <a:buFont typeface="Arial"/>
              <a:buNone/>
            </a:pPr>
            <a:r>
              <a:rPr lang="en-US" sz="5300" b="1">
                <a:solidFill>
                  <a:srgbClr val="990000"/>
                </a:solidFill>
                <a:latin typeface="Spectral"/>
                <a:ea typeface="Spectral"/>
                <a:cs typeface="Spectral"/>
                <a:sym typeface="Spectral"/>
              </a:rPr>
              <a:t>Planteamiento </a:t>
            </a:r>
            <a:endParaRPr sz="5300" b="1">
              <a:solidFill>
                <a:srgbClr val="990000"/>
              </a:solidFill>
              <a:latin typeface="Spectral"/>
              <a:ea typeface="Spectral"/>
              <a:cs typeface="Spectral"/>
              <a:sym typeface="Spectral"/>
            </a:endParaRPr>
          </a:p>
          <a:p>
            <a:pPr marL="0" marR="0" lvl="0" indent="0" algn="ctr" rtl="0">
              <a:lnSpc>
                <a:spcPct val="90000"/>
              </a:lnSpc>
              <a:spcBef>
                <a:spcPts val="0"/>
              </a:spcBef>
              <a:spcAft>
                <a:spcPts val="0"/>
              </a:spcAft>
              <a:buClr>
                <a:srgbClr val="D43210"/>
              </a:buClr>
              <a:buSzPts val="5400"/>
              <a:buFont typeface="Arial"/>
              <a:buNone/>
            </a:pPr>
            <a:r>
              <a:rPr lang="en-US" sz="5300" b="1">
                <a:solidFill>
                  <a:srgbClr val="990000"/>
                </a:solidFill>
                <a:latin typeface="Spectral"/>
                <a:ea typeface="Spectral"/>
                <a:cs typeface="Spectral"/>
                <a:sym typeface="Spectral"/>
              </a:rPr>
              <a:t>del código</a:t>
            </a:r>
            <a:endParaRPr sz="5300" b="1">
              <a:solidFill>
                <a:srgbClr val="990000"/>
              </a:solidFill>
              <a:latin typeface="Spectral"/>
              <a:ea typeface="Spectral"/>
              <a:cs typeface="Spectral"/>
              <a:sym typeface="Spectr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8"/>
                                        </p:tgtEl>
                                        <p:attrNameLst>
                                          <p:attrName>style.visibility</p:attrName>
                                        </p:attrNameLst>
                                      </p:cBhvr>
                                      <p:to>
                                        <p:strVal val="visible"/>
                                      </p:to>
                                    </p:set>
                                    <p:anim calcmode="lin" valueType="num">
                                      <p:cBhvr additive="base">
                                        <p:cTn id="7" dur="1300"/>
                                        <p:tgtEl>
                                          <p:spTgt spid="5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4"/>
        <p:cNvGrpSpPr/>
        <p:nvPr/>
      </p:nvGrpSpPr>
      <p:grpSpPr>
        <a:xfrm>
          <a:off x="0" y="0"/>
          <a:ext cx="0" cy="0"/>
          <a:chOff x="0" y="0"/>
          <a:chExt cx="0" cy="0"/>
        </a:xfrm>
      </p:grpSpPr>
      <p:sp>
        <p:nvSpPr>
          <p:cNvPr id="525" name="Google Shape;525;p45"/>
          <p:cNvSpPr txBox="1">
            <a:spLocks noGrp="1"/>
          </p:cNvSpPr>
          <p:nvPr>
            <p:ph type="body" idx="1"/>
          </p:nvPr>
        </p:nvSpPr>
        <p:spPr>
          <a:xfrm>
            <a:off x="309454" y="393534"/>
            <a:ext cx="11573100" cy="724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D43210"/>
              </a:buClr>
              <a:buSzPts val="5400"/>
              <a:buFont typeface="Arial"/>
              <a:buNone/>
            </a:pPr>
            <a:r>
              <a:rPr lang="en-US" sz="3800" b="1" dirty="0">
                <a:solidFill>
                  <a:srgbClr val="990000"/>
                </a:solidFill>
                <a:latin typeface="Spectral"/>
                <a:ea typeface="Spectral"/>
                <a:cs typeface="Spectral"/>
                <a:sym typeface="Spectral"/>
              </a:rPr>
              <a:t>		</a:t>
            </a:r>
            <a:r>
              <a:rPr lang="en-US" sz="3800" b="1" dirty="0" err="1">
                <a:solidFill>
                  <a:srgbClr val="990000"/>
                </a:solidFill>
                <a:latin typeface="Spectral"/>
                <a:ea typeface="Spectral"/>
                <a:cs typeface="Spectral"/>
                <a:sym typeface="Spectral"/>
              </a:rPr>
              <a:t>Análisis</a:t>
            </a:r>
            <a:r>
              <a:rPr lang="en-US" sz="3800" b="1" dirty="0">
                <a:solidFill>
                  <a:srgbClr val="990000"/>
                </a:solidFill>
                <a:latin typeface="Spectral"/>
                <a:ea typeface="Spectral"/>
                <a:cs typeface="Spectral"/>
                <a:sym typeface="Spectral"/>
              </a:rPr>
              <a:t> de </a:t>
            </a:r>
            <a:r>
              <a:rPr lang="en-US" sz="3800" b="1" dirty="0" err="1">
                <a:solidFill>
                  <a:srgbClr val="990000"/>
                </a:solidFill>
                <a:latin typeface="Spectral"/>
                <a:ea typeface="Spectral"/>
                <a:cs typeface="Spectral"/>
                <a:sym typeface="Spectral"/>
              </a:rPr>
              <a:t>Resultados</a:t>
            </a:r>
            <a:endParaRPr sz="3800" b="1" dirty="0">
              <a:solidFill>
                <a:srgbClr val="990000"/>
              </a:solidFill>
              <a:latin typeface="Spectral"/>
              <a:ea typeface="Spectral"/>
              <a:cs typeface="Spectral"/>
              <a:sym typeface="Spectral"/>
            </a:endParaRPr>
          </a:p>
        </p:txBody>
      </p:sp>
      <p:sp>
        <p:nvSpPr>
          <p:cNvPr id="526" name="Google Shape;526;p45"/>
          <p:cNvSpPr/>
          <p:nvPr/>
        </p:nvSpPr>
        <p:spPr>
          <a:xfrm rot="10800000">
            <a:off x="10004099" y="-44"/>
            <a:ext cx="2187900" cy="1063800"/>
          </a:xfrm>
          <a:prstGeom prst="rtTriangle">
            <a:avLst/>
          </a:prstGeom>
          <a:solidFill>
            <a:srgbClr val="B8804A">
              <a:alpha val="458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nvGrpSpPr>
          <p:cNvPr id="527" name="Google Shape;527;p45"/>
          <p:cNvGrpSpPr/>
          <p:nvPr/>
        </p:nvGrpSpPr>
        <p:grpSpPr>
          <a:xfrm rot="10800000">
            <a:off x="-370" y="-217"/>
            <a:ext cx="2005361" cy="1117944"/>
            <a:chOff x="9004788" y="5229129"/>
            <a:chExt cx="3222498" cy="1625155"/>
          </a:xfrm>
        </p:grpSpPr>
        <p:sp>
          <p:nvSpPr>
            <p:cNvPr id="528" name="Google Shape;528;p45"/>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529" name="Google Shape;529;p45"/>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3" name="CuadroTexto 2">
            <a:extLst>
              <a:ext uri="{FF2B5EF4-FFF2-40B4-BE49-F238E27FC236}">
                <a16:creationId xmlns:a16="http://schemas.microsoft.com/office/drawing/2014/main" id="{B61EFD7B-FE78-28D4-7EFE-621809B350E7}"/>
              </a:ext>
            </a:extLst>
          </p:cNvPr>
          <p:cNvSpPr txBox="1"/>
          <p:nvPr/>
        </p:nvSpPr>
        <p:spPr>
          <a:xfrm>
            <a:off x="417385" y="1457335"/>
            <a:ext cx="11465169" cy="4909036"/>
          </a:xfrm>
          <a:prstGeom prst="rect">
            <a:avLst/>
          </a:prstGeom>
          <a:noFill/>
        </p:spPr>
        <p:txBody>
          <a:bodyPr wrap="square">
            <a:spAutoFit/>
          </a:bodyPr>
          <a:lstStyle/>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Análisis de Resultados: Determinación de la Cantidad Óptima de Servidores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Meta:</a:t>
            </a:r>
            <a:r>
              <a:rPr lang="es-MX" sz="2400" dirty="0">
                <a:effectLst/>
                <a:latin typeface="Calibri" panose="020F0502020204030204" pitchFamily="34" charset="0"/>
                <a:ea typeface="Calibri" panose="020F0502020204030204" pitchFamily="34" charset="0"/>
                <a:cs typeface="Times New Roman" panose="02020603050405020304" pitchFamily="18" charset="0"/>
              </a:rPr>
              <a:t> Determinar la cantidad óptima de servidores para minimizar las colas y los tiempos de espera en Little </a:t>
            </a:r>
            <a:r>
              <a:rPr lang="es-MX" sz="2400" dirty="0" err="1">
                <a:effectLst/>
                <a:latin typeface="Calibri" panose="020F0502020204030204" pitchFamily="34" charset="0"/>
                <a:ea typeface="Calibri" panose="020F0502020204030204" pitchFamily="34" charset="0"/>
                <a:cs typeface="Times New Roman" panose="02020603050405020304" pitchFamily="18" charset="0"/>
              </a:rPr>
              <a:t>Caesars</a:t>
            </a:r>
            <a:r>
              <a:rPr lang="es-MX" sz="2400" dirty="0">
                <a:effectLst/>
                <a:latin typeface="Calibri" panose="020F0502020204030204" pitchFamily="34" charset="0"/>
                <a:ea typeface="Calibri" panose="020F0502020204030204" pitchFamily="34" charset="0"/>
                <a:cs typeface="Times New Roman" panose="02020603050405020304" pitchFamily="18" charset="0"/>
              </a:rPr>
              <a:t> y Pizza Hut.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Desarrollo:</a:t>
            </a:r>
            <a:r>
              <a:rPr lang="es-MX" sz="2400" dirty="0">
                <a:effectLst/>
                <a:latin typeface="Calibri" panose="020F0502020204030204" pitchFamily="34" charset="0"/>
                <a:ea typeface="Calibri" panose="020F0502020204030204" pitchFamily="34" charset="0"/>
                <a:cs typeface="Times New Roman" panose="02020603050405020304" pitchFamily="18" charset="0"/>
              </a:rPr>
              <a:t> Tras el análisis exhaustivo, se ha buscado identificar el número ideal de servidores que garantice una eficiencia máxima en la gestión de colas y reducción de tiempos de espera en ambas pizzerías. La optimización de estos factores es esencial para ofrecer una experiencia más satisfactoria a los clientes.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Conclusión:</a:t>
            </a:r>
            <a:r>
              <a:rPr lang="es-MX" sz="2400" dirty="0">
                <a:effectLst/>
                <a:latin typeface="Calibri" panose="020F0502020204030204" pitchFamily="34" charset="0"/>
                <a:ea typeface="Calibri" panose="020F0502020204030204" pitchFamily="34" charset="0"/>
                <a:cs typeface="Times New Roman" panose="02020603050405020304" pitchFamily="18" charset="0"/>
              </a:rPr>
              <a:t> Aunque la adición de más servidores no parece tener un impacto significativo en el rendimiento según las métricas proporcionadas, es crucial reconocer que la eficiencia operativa está influenciada por varios factores. Se sugiere una evaluación continua y la implementación de estrategias adicionales para optimizar aún más la gestión de colas y reducir los tiempos de espera.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5"/>
          <p:cNvSpPr txBox="1">
            <a:spLocks noGrp="1"/>
          </p:cNvSpPr>
          <p:nvPr>
            <p:ph type="body" idx="1"/>
          </p:nvPr>
        </p:nvSpPr>
        <p:spPr>
          <a:xfrm>
            <a:off x="309454" y="393534"/>
            <a:ext cx="11573100" cy="724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D43210"/>
              </a:buClr>
              <a:buSzPts val="5400"/>
              <a:buFont typeface="Arial"/>
              <a:buNone/>
            </a:pPr>
            <a:r>
              <a:rPr lang="en-US" sz="3800" b="1" dirty="0">
                <a:solidFill>
                  <a:srgbClr val="990000"/>
                </a:solidFill>
                <a:latin typeface="Spectral"/>
                <a:ea typeface="Spectral"/>
                <a:cs typeface="Spectral"/>
                <a:sym typeface="Spectral"/>
              </a:rPr>
              <a:t>		</a:t>
            </a:r>
            <a:r>
              <a:rPr lang="en-US" sz="3800" b="1" dirty="0" err="1">
                <a:solidFill>
                  <a:srgbClr val="990000"/>
                </a:solidFill>
                <a:latin typeface="Spectral"/>
                <a:ea typeface="Spectral"/>
                <a:cs typeface="Spectral"/>
                <a:sym typeface="Spectral"/>
              </a:rPr>
              <a:t>Análisis</a:t>
            </a:r>
            <a:r>
              <a:rPr lang="en-US" sz="3800" b="1" dirty="0">
                <a:solidFill>
                  <a:srgbClr val="990000"/>
                </a:solidFill>
                <a:latin typeface="Spectral"/>
                <a:ea typeface="Spectral"/>
                <a:cs typeface="Spectral"/>
                <a:sym typeface="Spectral"/>
              </a:rPr>
              <a:t> de </a:t>
            </a:r>
            <a:r>
              <a:rPr lang="en-US" sz="3800" b="1" dirty="0" err="1">
                <a:solidFill>
                  <a:srgbClr val="990000"/>
                </a:solidFill>
                <a:latin typeface="Spectral"/>
                <a:ea typeface="Spectral"/>
                <a:cs typeface="Spectral"/>
                <a:sym typeface="Spectral"/>
              </a:rPr>
              <a:t>Resultados</a:t>
            </a:r>
            <a:endParaRPr sz="3800" b="1" dirty="0">
              <a:solidFill>
                <a:srgbClr val="990000"/>
              </a:solidFill>
              <a:latin typeface="Spectral"/>
              <a:ea typeface="Spectral"/>
              <a:cs typeface="Spectral"/>
              <a:sym typeface="Spectral"/>
            </a:endParaRPr>
          </a:p>
        </p:txBody>
      </p:sp>
      <p:sp>
        <p:nvSpPr>
          <p:cNvPr id="526" name="Google Shape;526;p45"/>
          <p:cNvSpPr/>
          <p:nvPr/>
        </p:nvSpPr>
        <p:spPr>
          <a:xfrm rot="10800000">
            <a:off x="10004099" y="-44"/>
            <a:ext cx="2187900" cy="1063800"/>
          </a:xfrm>
          <a:prstGeom prst="rtTriangle">
            <a:avLst/>
          </a:prstGeom>
          <a:solidFill>
            <a:srgbClr val="B8804A">
              <a:alpha val="458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nvGrpSpPr>
          <p:cNvPr id="527" name="Google Shape;527;p45"/>
          <p:cNvGrpSpPr/>
          <p:nvPr/>
        </p:nvGrpSpPr>
        <p:grpSpPr>
          <a:xfrm rot="10800000">
            <a:off x="-370" y="-217"/>
            <a:ext cx="2005361" cy="1117944"/>
            <a:chOff x="9004788" y="5229129"/>
            <a:chExt cx="3222498" cy="1625155"/>
          </a:xfrm>
        </p:grpSpPr>
        <p:sp>
          <p:nvSpPr>
            <p:cNvPr id="528" name="Google Shape;528;p45"/>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529" name="Google Shape;529;p45"/>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3" name="CuadroTexto 2">
            <a:extLst>
              <a:ext uri="{FF2B5EF4-FFF2-40B4-BE49-F238E27FC236}">
                <a16:creationId xmlns:a16="http://schemas.microsoft.com/office/drawing/2014/main" id="{B61EFD7B-FE78-28D4-7EFE-621809B350E7}"/>
              </a:ext>
            </a:extLst>
          </p:cNvPr>
          <p:cNvSpPr txBox="1"/>
          <p:nvPr/>
        </p:nvSpPr>
        <p:spPr>
          <a:xfrm>
            <a:off x="417385" y="1457335"/>
            <a:ext cx="11465169" cy="5278368"/>
          </a:xfrm>
          <a:prstGeom prst="rect">
            <a:avLst/>
          </a:prstGeom>
          <a:noFill/>
        </p:spPr>
        <p:txBody>
          <a:bodyPr wrap="square">
            <a:spAutoFit/>
          </a:bodyPr>
          <a:lstStyle/>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Análisis de Resultados: Evaluación de la Probabilidad de Ausencia de Clientes en Cola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Meta:</a:t>
            </a:r>
            <a:r>
              <a:rPr lang="es-MX" sz="2400" dirty="0">
                <a:effectLst/>
                <a:latin typeface="Calibri" panose="020F0502020204030204" pitchFamily="34" charset="0"/>
                <a:ea typeface="Calibri" panose="020F0502020204030204" pitchFamily="34" charset="0"/>
                <a:cs typeface="Times New Roman" panose="02020603050405020304" pitchFamily="18" charset="0"/>
              </a:rPr>
              <a:t> Evaluar la probabilidad de que no haya clientes en cola en un momento dado tanto en Little </a:t>
            </a:r>
            <a:r>
              <a:rPr lang="es-MX" sz="2400" dirty="0" err="1">
                <a:effectLst/>
                <a:latin typeface="Calibri" panose="020F0502020204030204" pitchFamily="34" charset="0"/>
                <a:ea typeface="Calibri" panose="020F0502020204030204" pitchFamily="34" charset="0"/>
                <a:cs typeface="Times New Roman" panose="02020603050405020304" pitchFamily="18" charset="0"/>
              </a:rPr>
              <a:t>Caesars</a:t>
            </a:r>
            <a:r>
              <a:rPr lang="es-MX" sz="2400" dirty="0">
                <a:effectLst/>
                <a:latin typeface="Calibri" panose="020F0502020204030204" pitchFamily="34" charset="0"/>
                <a:ea typeface="Calibri" panose="020F0502020204030204" pitchFamily="34" charset="0"/>
                <a:cs typeface="Times New Roman" panose="02020603050405020304" pitchFamily="18" charset="0"/>
              </a:rPr>
              <a:t> como en Pizza Hut.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Desarrollo:</a:t>
            </a:r>
            <a:r>
              <a:rPr lang="es-MX" sz="2400" dirty="0">
                <a:effectLst/>
                <a:latin typeface="Calibri" panose="020F0502020204030204" pitchFamily="34" charset="0"/>
                <a:ea typeface="Calibri" panose="020F0502020204030204" pitchFamily="34" charset="0"/>
                <a:cs typeface="Times New Roman" panose="02020603050405020304" pitchFamily="18" charset="0"/>
              </a:rPr>
              <a:t> Se ha buscado cuantificar la eficacia de ambos sistemas en la gestión de la demanda mediante la probabilidad de ausencia de colas. Este indicador es crucial para comprender cómo se manejan las fluctuaciones en la llegada de clientes y qué tan bien cada pizzería está adaptando su capacidad de servicio a estas variaciones.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Conclusión:</a:t>
            </a:r>
            <a:r>
              <a:rPr lang="es-MX" sz="2400" dirty="0">
                <a:effectLst/>
                <a:latin typeface="Calibri" panose="020F0502020204030204" pitchFamily="34" charset="0"/>
                <a:ea typeface="Calibri" panose="020F0502020204030204" pitchFamily="34" charset="0"/>
                <a:cs typeface="Times New Roman" panose="02020603050405020304" pitchFamily="18" charset="0"/>
              </a:rPr>
              <a:t> La alta probabilidad de que no haya clientes en cola en un momento dado en ambas pizzerías indica una gestión eficiente de la demanda. Esto respalda la eficacia de las estrategias actuales implementadas por Little </a:t>
            </a:r>
            <a:r>
              <a:rPr lang="es-MX" sz="2400" dirty="0" err="1">
                <a:effectLst/>
                <a:latin typeface="Calibri" panose="020F0502020204030204" pitchFamily="34" charset="0"/>
                <a:ea typeface="Calibri" panose="020F0502020204030204" pitchFamily="34" charset="0"/>
                <a:cs typeface="Times New Roman" panose="02020603050405020304" pitchFamily="18" charset="0"/>
              </a:rPr>
              <a:t>Caesars</a:t>
            </a:r>
            <a:r>
              <a:rPr lang="es-MX" sz="2400" dirty="0">
                <a:effectLst/>
                <a:latin typeface="Calibri" panose="020F0502020204030204" pitchFamily="34" charset="0"/>
                <a:ea typeface="Calibri" panose="020F0502020204030204" pitchFamily="34" charset="0"/>
                <a:cs typeface="Times New Roman" panose="02020603050405020304" pitchFamily="18" charset="0"/>
              </a:rPr>
              <a:t> y Pizza Hut para adaptarse a las fluctuaciones en la llegada de clientes. Se sugiere seguir monitoreando estas probabilidades y ajustar estrategias según sea necesario para mantener la eficiencia operativa.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57966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5"/>
          <p:cNvSpPr txBox="1">
            <a:spLocks noGrp="1"/>
          </p:cNvSpPr>
          <p:nvPr>
            <p:ph type="body" idx="1"/>
          </p:nvPr>
        </p:nvSpPr>
        <p:spPr>
          <a:xfrm>
            <a:off x="309454" y="393534"/>
            <a:ext cx="11573100" cy="724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D43210"/>
              </a:buClr>
              <a:buSzPts val="5400"/>
              <a:buFont typeface="Arial"/>
              <a:buNone/>
            </a:pPr>
            <a:r>
              <a:rPr lang="en-US" sz="3800" b="1" dirty="0">
                <a:solidFill>
                  <a:srgbClr val="990000"/>
                </a:solidFill>
                <a:latin typeface="Spectral"/>
                <a:ea typeface="Spectral"/>
                <a:cs typeface="Spectral"/>
                <a:sym typeface="Spectral"/>
              </a:rPr>
              <a:t>		</a:t>
            </a:r>
            <a:r>
              <a:rPr lang="en-US" sz="3800" b="1" dirty="0" err="1">
                <a:solidFill>
                  <a:srgbClr val="990000"/>
                </a:solidFill>
                <a:latin typeface="Spectral"/>
                <a:ea typeface="Spectral"/>
                <a:cs typeface="Spectral"/>
                <a:sym typeface="Spectral"/>
              </a:rPr>
              <a:t>Análisis</a:t>
            </a:r>
            <a:r>
              <a:rPr lang="en-US" sz="3800" b="1" dirty="0">
                <a:solidFill>
                  <a:srgbClr val="990000"/>
                </a:solidFill>
                <a:latin typeface="Spectral"/>
                <a:ea typeface="Spectral"/>
                <a:cs typeface="Spectral"/>
                <a:sym typeface="Spectral"/>
              </a:rPr>
              <a:t> de </a:t>
            </a:r>
            <a:r>
              <a:rPr lang="en-US" sz="3800" b="1" dirty="0" err="1">
                <a:solidFill>
                  <a:srgbClr val="990000"/>
                </a:solidFill>
                <a:latin typeface="Spectral"/>
                <a:ea typeface="Spectral"/>
                <a:cs typeface="Spectral"/>
                <a:sym typeface="Spectral"/>
              </a:rPr>
              <a:t>Resultados</a:t>
            </a:r>
            <a:endParaRPr sz="3800" b="1" dirty="0">
              <a:solidFill>
                <a:srgbClr val="990000"/>
              </a:solidFill>
              <a:latin typeface="Spectral"/>
              <a:ea typeface="Spectral"/>
              <a:cs typeface="Spectral"/>
              <a:sym typeface="Spectral"/>
            </a:endParaRPr>
          </a:p>
        </p:txBody>
      </p:sp>
      <p:sp>
        <p:nvSpPr>
          <p:cNvPr id="526" name="Google Shape;526;p45"/>
          <p:cNvSpPr/>
          <p:nvPr/>
        </p:nvSpPr>
        <p:spPr>
          <a:xfrm rot="10800000">
            <a:off x="10004099" y="-44"/>
            <a:ext cx="2187900" cy="1063800"/>
          </a:xfrm>
          <a:prstGeom prst="rtTriangle">
            <a:avLst/>
          </a:prstGeom>
          <a:solidFill>
            <a:srgbClr val="B8804A">
              <a:alpha val="458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nvGrpSpPr>
          <p:cNvPr id="527" name="Google Shape;527;p45"/>
          <p:cNvGrpSpPr/>
          <p:nvPr/>
        </p:nvGrpSpPr>
        <p:grpSpPr>
          <a:xfrm rot="10800000">
            <a:off x="-370" y="-217"/>
            <a:ext cx="2005361" cy="1117944"/>
            <a:chOff x="9004788" y="5229129"/>
            <a:chExt cx="3222498" cy="1625155"/>
          </a:xfrm>
        </p:grpSpPr>
        <p:sp>
          <p:nvSpPr>
            <p:cNvPr id="528" name="Google Shape;528;p45"/>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529" name="Google Shape;529;p45"/>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3" name="CuadroTexto 2">
            <a:extLst>
              <a:ext uri="{FF2B5EF4-FFF2-40B4-BE49-F238E27FC236}">
                <a16:creationId xmlns:a16="http://schemas.microsoft.com/office/drawing/2014/main" id="{B61EFD7B-FE78-28D4-7EFE-621809B350E7}"/>
              </a:ext>
            </a:extLst>
          </p:cNvPr>
          <p:cNvSpPr txBox="1"/>
          <p:nvPr/>
        </p:nvSpPr>
        <p:spPr>
          <a:xfrm>
            <a:off x="417385" y="1457335"/>
            <a:ext cx="11465169" cy="4539704"/>
          </a:xfrm>
          <a:prstGeom prst="rect">
            <a:avLst/>
          </a:prstGeom>
          <a:noFill/>
        </p:spPr>
        <p:txBody>
          <a:bodyPr wrap="square">
            <a:spAutoFit/>
          </a:bodyPr>
          <a:lstStyle/>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Análisis de Resultados: Impacto en el Rendimiento al Aumentar el Número de Servidores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Meta:</a:t>
            </a:r>
            <a:r>
              <a:rPr lang="es-MX" sz="2400" dirty="0">
                <a:effectLst/>
                <a:latin typeface="Calibri" panose="020F0502020204030204" pitchFamily="34" charset="0"/>
                <a:ea typeface="Calibri" panose="020F0502020204030204" pitchFamily="34" charset="0"/>
                <a:cs typeface="Times New Roman" panose="02020603050405020304" pitchFamily="18" charset="0"/>
              </a:rPr>
              <a:t> Evaluar el impacto en el rendimiento del sistema al aumentar el número de servidores.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Desarrollo:</a:t>
            </a:r>
            <a:r>
              <a:rPr lang="es-MX" sz="2400" dirty="0">
                <a:effectLst/>
                <a:latin typeface="Calibri" panose="020F0502020204030204" pitchFamily="34" charset="0"/>
                <a:ea typeface="Calibri" panose="020F0502020204030204" pitchFamily="34" charset="0"/>
                <a:cs typeface="Times New Roman" panose="02020603050405020304" pitchFamily="18" charset="0"/>
              </a:rPr>
              <a:t> Los resultados reflejan consistencia con configuraciones anteriores, indicando que la adición de un cuarto servidor no tiene un impacto significativo en las métricas de rendimiento. Se busca comprender la relación entre el número de servidores y la eficiencia del sistema.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Conclusión:</a:t>
            </a:r>
            <a:r>
              <a:rPr lang="es-MX" sz="2400" dirty="0">
                <a:effectLst/>
                <a:latin typeface="Calibri" panose="020F0502020204030204" pitchFamily="34" charset="0"/>
                <a:ea typeface="Calibri" panose="020F0502020204030204" pitchFamily="34" charset="0"/>
                <a:cs typeface="Times New Roman" panose="02020603050405020304" pitchFamily="18" charset="0"/>
              </a:rPr>
              <a:t> Los hallazgos sugieren que, en el contexto de este sistema, la eficiencia podría haber alcanzado un punto de saturación, y agregar más servidores no conlleva mejoras sustanciales. Se recomienda una evaluación continua para determinar si otros factores podrían influir en la eficiencia operativa.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68233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5"/>
          <p:cNvSpPr txBox="1">
            <a:spLocks noGrp="1"/>
          </p:cNvSpPr>
          <p:nvPr>
            <p:ph type="body" idx="1"/>
          </p:nvPr>
        </p:nvSpPr>
        <p:spPr>
          <a:xfrm>
            <a:off x="309454" y="393534"/>
            <a:ext cx="11573100" cy="724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D43210"/>
              </a:buClr>
              <a:buSzPts val="5400"/>
              <a:buFont typeface="Arial"/>
              <a:buNone/>
            </a:pPr>
            <a:r>
              <a:rPr lang="en-US" sz="3800" b="1" dirty="0">
                <a:solidFill>
                  <a:srgbClr val="990000"/>
                </a:solidFill>
                <a:latin typeface="Spectral"/>
                <a:ea typeface="Spectral"/>
                <a:cs typeface="Spectral"/>
                <a:sym typeface="Spectral"/>
              </a:rPr>
              <a:t>		</a:t>
            </a:r>
            <a:r>
              <a:rPr lang="en-US" sz="3800" b="1" dirty="0" err="1">
                <a:solidFill>
                  <a:srgbClr val="990000"/>
                </a:solidFill>
                <a:latin typeface="Spectral"/>
                <a:ea typeface="Spectral"/>
                <a:cs typeface="Spectral"/>
                <a:sym typeface="Spectral"/>
              </a:rPr>
              <a:t>Análisis</a:t>
            </a:r>
            <a:r>
              <a:rPr lang="en-US" sz="3800" b="1" dirty="0">
                <a:solidFill>
                  <a:srgbClr val="990000"/>
                </a:solidFill>
                <a:latin typeface="Spectral"/>
                <a:ea typeface="Spectral"/>
                <a:cs typeface="Spectral"/>
                <a:sym typeface="Spectral"/>
              </a:rPr>
              <a:t> de </a:t>
            </a:r>
            <a:r>
              <a:rPr lang="en-US" sz="3800" b="1" dirty="0" err="1">
                <a:solidFill>
                  <a:srgbClr val="990000"/>
                </a:solidFill>
                <a:latin typeface="Spectral"/>
                <a:ea typeface="Spectral"/>
                <a:cs typeface="Spectral"/>
                <a:sym typeface="Spectral"/>
              </a:rPr>
              <a:t>Resultados</a:t>
            </a:r>
            <a:endParaRPr sz="3800" b="1" dirty="0">
              <a:solidFill>
                <a:srgbClr val="990000"/>
              </a:solidFill>
              <a:latin typeface="Spectral"/>
              <a:ea typeface="Spectral"/>
              <a:cs typeface="Spectral"/>
              <a:sym typeface="Spectral"/>
            </a:endParaRPr>
          </a:p>
        </p:txBody>
      </p:sp>
      <p:sp>
        <p:nvSpPr>
          <p:cNvPr id="526" name="Google Shape;526;p45"/>
          <p:cNvSpPr/>
          <p:nvPr/>
        </p:nvSpPr>
        <p:spPr>
          <a:xfrm rot="10800000">
            <a:off x="10004099" y="-44"/>
            <a:ext cx="2187900" cy="1063800"/>
          </a:xfrm>
          <a:prstGeom prst="rtTriangle">
            <a:avLst/>
          </a:prstGeom>
          <a:solidFill>
            <a:srgbClr val="B8804A">
              <a:alpha val="458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nvGrpSpPr>
          <p:cNvPr id="527" name="Google Shape;527;p45"/>
          <p:cNvGrpSpPr/>
          <p:nvPr/>
        </p:nvGrpSpPr>
        <p:grpSpPr>
          <a:xfrm rot="10800000">
            <a:off x="-370" y="-217"/>
            <a:ext cx="2005361" cy="1117944"/>
            <a:chOff x="9004788" y="5229129"/>
            <a:chExt cx="3222498" cy="1625155"/>
          </a:xfrm>
        </p:grpSpPr>
        <p:sp>
          <p:nvSpPr>
            <p:cNvPr id="528" name="Google Shape;528;p45"/>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529" name="Google Shape;529;p45"/>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3" name="CuadroTexto 2">
            <a:extLst>
              <a:ext uri="{FF2B5EF4-FFF2-40B4-BE49-F238E27FC236}">
                <a16:creationId xmlns:a16="http://schemas.microsoft.com/office/drawing/2014/main" id="{B61EFD7B-FE78-28D4-7EFE-621809B350E7}"/>
              </a:ext>
            </a:extLst>
          </p:cNvPr>
          <p:cNvSpPr txBox="1"/>
          <p:nvPr/>
        </p:nvSpPr>
        <p:spPr>
          <a:xfrm>
            <a:off x="417385" y="1457335"/>
            <a:ext cx="11465169" cy="4909036"/>
          </a:xfrm>
          <a:prstGeom prst="rect">
            <a:avLst/>
          </a:prstGeom>
          <a:noFill/>
        </p:spPr>
        <p:txBody>
          <a:bodyPr wrap="square">
            <a:spAutoFit/>
          </a:bodyPr>
          <a:lstStyle/>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Análisis de Resultados: Identificación de un Punto de Saturación en el Aumento de Servidores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Meta:</a:t>
            </a:r>
            <a:r>
              <a:rPr lang="es-MX" sz="2400" dirty="0">
                <a:effectLst/>
                <a:latin typeface="Calibri" panose="020F0502020204030204" pitchFamily="34" charset="0"/>
                <a:ea typeface="Calibri" panose="020F0502020204030204" pitchFamily="34" charset="0"/>
                <a:cs typeface="Times New Roman" panose="02020603050405020304" pitchFamily="18" charset="0"/>
              </a:rPr>
              <a:t> Determinar si hay un punto de saturación en el que agregar más servidores no mejora significativamente la eficiencia del sistema.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Desarrollo:</a:t>
            </a:r>
            <a:r>
              <a:rPr lang="es-MX" sz="2400" dirty="0">
                <a:effectLst/>
                <a:latin typeface="Calibri" panose="020F0502020204030204" pitchFamily="34" charset="0"/>
                <a:ea typeface="Calibri" panose="020F0502020204030204" pitchFamily="34" charset="0"/>
                <a:cs typeface="Times New Roman" panose="02020603050405020304" pitchFamily="18" charset="0"/>
              </a:rPr>
              <a:t> Se concluye que el rendimiento del sistema no mejora sustancialmente al aumentar el número de servidores. La eficiencia y el tiempo de espera se mantienen constantes, sugiriendo que dos servidores son suficientes para manejar la carga de trabajo y agregar más no proporciona beneficios significativos.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Conclusión:</a:t>
            </a:r>
            <a:r>
              <a:rPr lang="es-MX" sz="2400" dirty="0">
                <a:effectLst/>
                <a:latin typeface="Calibri" panose="020F0502020204030204" pitchFamily="34" charset="0"/>
                <a:ea typeface="Calibri" panose="020F0502020204030204" pitchFamily="34" charset="0"/>
                <a:cs typeface="Times New Roman" panose="02020603050405020304" pitchFamily="18" charset="0"/>
              </a:rPr>
              <a:t> Ajustar las tasas de llegada y servicio afecta significativamente la utilización del servidor, la probabilidad de no haber clientes en cola y las métricas de tiempo de espera en cola y clientes en cola. Estos resultados subrayan la importancia de gestionar de manera dinámica las tasas para adaptarse eficientemente a las variaciones en la demanda.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8869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5"/>
          <p:cNvSpPr txBox="1">
            <a:spLocks noGrp="1"/>
          </p:cNvSpPr>
          <p:nvPr>
            <p:ph type="body" idx="1"/>
          </p:nvPr>
        </p:nvSpPr>
        <p:spPr>
          <a:xfrm>
            <a:off x="309454" y="393534"/>
            <a:ext cx="11573100" cy="724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D43210"/>
              </a:buClr>
              <a:buSzPts val="5400"/>
              <a:buFont typeface="Arial"/>
              <a:buNone/>
            </a:pPr>
            <a:r>
              <a:rPr lang="en-US" sz="3800" b="1" dirty="0">
                <a:solidFill>
                  <a:srgbClr val="990000"/>
                </a:solidFill>
                <a:latin typeface="Spectral"/>
                <a:ea typeface="Spectral"/>
                <a:cs typeface="Spectral"/>
                <a:sym typeface="Spectral"/>
              </a:rPr>
              <a:t>		</a:t>
            </a:r>
            <a:r>
              <a:rPr lang="en-US" sz="3800" b="1" dirty="0" err="1">
                <a:solidFill>
                  <a:srgbClr val="990000"/>
                </a:solidFill>
                <a:latin typeface="Spectral"/>
                <a:ea typeface="Spectral"/>
                <a:cs typeface="Spectral"/>
                <a:sym typeface="Spectral"/>
              </a:rPr>
              <a:t>Análisis</a:t>
            </a:r>
            <a:r>
              <a:rPr lang="en-US" sz="3800" b="1" dirty="0">
                <a:solidFill>
                  <a:srgbClr val="990000"/>
                </a:solidFill>
                <a:latin typeface="Spectral"/>
                <a:ea typeface="Spectral"/>
                <a:cs typeface="Spectral"/>
                <a:sym typeface="Spectral"/>
              </a:rPr>
              <a:t> de </a:t>
            </a:r>
            <a:r>
              <a:rPr lang="en-US" sz="3800" b="1" dirty="0" err="1">
                <a:solidFill>
                  <a:srgbClr val="990000"/>
                </a:solidFill>
                <a:latin typeface="Spectral"/>
                <a:ea typeface="Spectral"/>
                <a:cs typeface="Spectral"/>
                <a:sym typeface="Spectral"/>
              </a:rPr>
              <a:t>Resultados</a:t>
            </a:r>
            <a:endParaRPr sz="3800" b="1" dirty="0">
              <a:solidFill>
                <a:srgbClr val="990000"/>
              </a:solidFill>
              <a:latin typeface="Spectral"/>
              <a:ea typeface="Spectral"/>
              <a:cs typeface="Spectral"/>
              <a:sym typeface="Spectral"/>
            </a:endParaRPr>
          </a:p>
        </p:txBody>
      </p:sp>
      <p:sp>
        <p:nvSpPr>
          <p:cNvPr id="526" name="Google Shape;526;p45"/>
          <p:cNvSpPr/>
          <p:nvPr/>
        </p:nvSpPr>
        <p:spPr>
          <a:xfrm rot="10800000">
            <a:off x="10004099" y="-44"/>
            <a:ext cx="2187900" cy="1063800"/>
          </a:xfrm>
          <a:prstGeom prst="rtTriangle">
            <a:avLst/>
          </a:prstGeom>
          <a:solidFill>
            <a:srgbClr val="B8804A">
              <a:alpha val="458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nvGrpSpPr>
          <p:cNvPr id="527" name="Google Shape;527;p45"/>
          <p:cNvGrpSpPr/>
          <p:nvPr/>
        </p:nvGrpSpPr>
        <p:grpSpPr>
          <a:xfrm rot="10800000">
            <a:off x="-370" y="-217"/>
            <a:ext cx="2005361" cy="1117944"/>
            <a:chOff x="9004788" y="5229129"/>
            <a:chExt cx="3222498" cy="1625155"/>
          </a:xfrm>
        </p:grpSpPr>
        <p:sp>
          <p:nvSpPr>
            <p:cNvPr id="528" name="Google Shape;528;p45"/>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529" name="Google Shape;529;p45"/>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3" name="CuadroTexto 2">
            <a:extLst>
              <a:ext uri="{FF2B5EF4-FFF2-40B4-BE49-F238E27FC236}">
                <a16:creationId xmlns:a16="http://schemas.microsoft.com/office/drawing/2014/main" id="{B61EFD7B-FE78-28D4-7EFE-621809B350E7}"/>
              </a:ext>
            </a:extLst>
          </p:cNvPr>
          <p:cNvSpPr txBox="1"/>
          <p:nvPr/>
        </p:nvSpPr>
        <p:spPr>
          <a:xfrm>
            <a:off x="417385" y="1457335"/>
            <a:ext cx="11465169" cy="4909036"/>
          </a:xfrm>
          <a:prstGeom prst="rect">
            <a:avLst/>
          </a:prstGeom>
          <a:noFill/>
        </p:spPr>
        <p:txBody>
          <a:bodyPr wrap="square">
            <a:spAutoFit/>
          </a:bodyPr>
          <a:lstStyle/>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Análisis de Resultados: Impacto de la Manipulación de Tasas en el Rendimiento del Sistema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Meta:</a:t>
            </a:r>
            <a:r>
              <a:rPr lang="es-MX" sz="2400" dirty="0">
                <a:effectLst/>
                <a:latin typeface="Calibri" panose="020F0502020204030204" pitchFamily="34" charset="0"/>
                <a:ea typeface="Calibri" panose="020F0502020204030204" pitchFamily="34" charset="0"/>
                <a:cs typeface="Times New Roman" panose="02020603050405020304" pitchFamily="18" charset="0"/>
              </a:rPr>
              <a:t> Analizar cómo cambian las métricas de rendimiento al ajustar las tasas de llegada y servicio.</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Desarrollo:</a:t>
            </a:r>
            <a:r>
              <a:rPr lang="es-MX" sz="2400" dirty="0">
                <a:effectLst/>
                <a:latin typeface="Calibri" panose="020F0502020204030204" pitchFamily="34" charset="0"/>
                <a:ea typeface="Calibri" panose="020F0502020204030204" pitchFamily="34" charset="0"/>
                <a:cs typeface="Times New Roman" panose="02020603050405020304" pitchFamily="18" charset="0"/>
              </a:rPr>
              <a:t> Se busca comprender cómo la manipulación de las tasas de llegada y servicio afecta la utilización del servidor, la probabilidad de no haber clientes en cola, el tiempo de espera en cola y los clientes en cola. Este análisis proporciona información valiosa sobre la sensibilidad del sistema a cambios en estas tasas.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Conclusión:</a:t>
            </a:r>
            <a:r>
              <a:rPr lang="es-MX" sz="2400" dirty="0">
                <a:effectLst/>
                <a:latin typeface="Calibri" panose="020F0502020204030204" pitchFamily="34" charset="0"/>
                <a:ea typeface="Calibri" panose="020F0502020204030204" pitchFamily="34" charset="0"/>
                <a:cs typeface="Times New Roman" panose="02020603050405020304" pitchFamily="18" charset="0"/>
              </a:rPr>
              <a:t> Ajustar las tasas de llegada y servicio afecta significativamente la utilización del servidor, la probabilidad de no haber clientes en cola y las métricas de tiempo de espera en cola y clientes en cola. Estos resultados subrayan la importancia de gestionar de manera dinámica las tasas para adaptarse eficientemente a las variaciones en la demanda.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69337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3"/>
          <p:cNvSpPr/>
          <p:nvPr/>
        </p:nvSpPr>
        <p:spPr>
          <a:xfrm>
            <a:off x="11086570" y="196393"/>
            <a:ext cx="1105500" cy="6671100"/>
          </a:xfrm>
          <a:prstGeom prst="rect">
            <a:avLst/>
          </a:prstGeom>
          <a:solidFill>
            <a:srgbClr val="990000"/>
          </a:solidFill>
          <a:ln w="12700" cap="flat" cmpd="sng">
            <a:solidFill>
              <a:srgbClr val="AF45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12" name="Google Shape;112;p23"/>
          <p:cNvSpPr/>
          <p:nvPr/>
        </p:nvSpPr>
        <p:spPr>
          <a:xfrm>
            <a:off x="0" y="1852539"/>
            <a:ext cx="5005200" cy="4656300"/>
          </a:xfrm>
          <a:prstGeom prst="flowChartDelay">
            <a:avLst/>
          </a:prstGeom>
          <a:solidFill>
            <a:srgbClr val="F6B9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13" name="Google Shape;113;p23"/>
          <p:cNvSpPr/>
          <p:nvPr/>
        </p:nvSpPr>
        <p:spPr>
          <a:xfrm>
            <a:off x="0" y="2598825"/>
            <a:ext cx="4235100" cy="4106700"/>
          </a:xfrm>
          <a:prstGeom prst="flowChartDelay">
            <a:avLst/>
          </a:prstGeom>
          <a:solidFill>
            <a:srgbClr val="990000"/>
          </a:solidFill>
          <a:ln w="762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14" name="Google Shape;114;p23"/>
          <p:cNvSpPr txBox="1"/>
          <p:nvPr/>
        </p:nvSpPr>
        <p:spPr>
          <a:xfrm>
            <a:off x="6427712" y="1059352"/>
            <a:ext cx="4946400" cy="507900"/>
          </a:xfrm>
          <a:prstGeom prst="rect">
            <a:avLst/>
          </a:prstGeom>
          <a:noFill/>
          <a:ln>
            <a:noFill/>
          </a:ln>
        </p:spPr>
        <p:txBody>
          <a:bodyPr spcFirstLastPara="1" wrap="square" lIns="108000" tIns="45700" rIns="108000" bIns="45700" anchor="t" anchorCtr="0">
            <a:spAutoFit/>
          </a:bodyPr>
          <a:lstStyle/>
          <a:p>
            <a:pPr marL="0" marR="0" lvl="0" indent="0" algn="l" rtl="0">
              <a:spcBef>
                <a:spcPts val="0"/>
              </a:spcBef>
              <a:spcAft>
                <a:spcPts val="0"/>
              </a:spcAft>
              <a:buNone/>
            </a:pPr>
            <a:r>
              <a:rPr lang="en-US" sz="2700" b="1">
                <a:solidFill>
                  <a:srgbClr val="990000"/>
                </a:solidFill>
              </a:rPr>
              <a:t>Introducción</a:t>
            </a:r>
            <a:endParaRPr sz="2700" b="1" i="0" u="none" strike="noStrike" cap="none">
              <a:solidFill>
                <a:srgbClr val="990000"/>
              </a:solidFill>
              <a:latin typeface="Arial"/>
              <a:ea typeface="Arial"/>
              <a:cs typeface="Arial"/>
              <a:sym typeface="Arial"/>
            </a:endParaRPr>
          </a:p>
        </p:txBody>
      </p:sp>
      <p:sp>
        <p:nvSpPr>
          <p:cNvPr id="115" name="Google Shape;115;p23"/>
          <p:cNvSpPr txBox="1"/>
          <p:nvPr/>
        </p:nvSpPr>
        <p:spPr>
          <a:xfrm>
            <a:off x="4934570" y="677436"/>
            <a:ext cx="1531500" cy="12006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7200" b="1" i="0" u="none" strike="noStrike" cap="none">
                <a:solidFill>
                  <a:srgbClr val="FFC000"/>
                </a:solidFill>
                <a:latin typeface="Arial"/>
                <a:ea typeface="Arial"/>
                <a:cs typeface="Arial"/>
                <a:sym typeface="Arial"/>
              </a:rPr>
              <a:t>01</a:t>
            </a:r>
            <a:endParaRPr sz="7200" b="1" i="0" u="none" strike="noStrike" cap="none">
              <a:solidFill>
                <a:srgbClr val="FFC000"/>
              </a:solidFill>
              <a:latin typeface="Arial"/>
              <a:ea typeface="Arial"/>
              <a:cs typeface="Arial"/>
              <a:sym typeface="Arial"/>
            </a:endParaRPr>
          </a:p>
        </p:txBody>
      </p:sp>
      <p:sp>
        <p:nvSpPr>
          <p:cNvPr id="116" name="Google Shape;116;p23"/>
          <p:cNvSpPr txBox="1"/>
          <p:nvPr/>
        </p:nvSpPr>
        <p:spPr>
          <a:xfrm>
            <a:off x="6427787" y="2520619"/>
            <a:ext cx="4946400" cy="507900"/>
          </a:xfrm>
          <a:prstGeom prst="rect">
            <a:avLst/>
          </a:prstGeom>
          <a:noFill/>
          <a:ln>
            <a:noFill/>
          </a:ln>
        </p:spPr>
        <p:txBody>
          <a:bodyPr spcFirstLastPara="1" wrap="square" lIns="108000" tIns="45700" rIns="108000" bIns="45700" anchor="t" anchorCtr="0">
            <a:spAutoFit/>
          </a:bodyPr>
          <a:lstStyle/>
          <a:p>
            <a:pPr marL="0" marR="0" lvl="0" indent="0" algn="l" rtl="0">
              <a:spcBef>
                <a:spcPts val="0"/>
              </a:spcBef>
              <a:spcAft>
                <a:spcPts val="0"/>
              </a:spcAft>
              <a:buNone/>
            </a:pPr>
            <a:r>
              <a:rPr lang="en-US" sz="2700" b="1">
                <a:solidFill>
                  <a:srgbClr val="990000"/>
                </a:solidFill>
              </a:rPr>
              <a:t>Modelo</a:t>
            </a:r>
            <a:endParaRPr sz="2700" b="1" i="0" u="none" strike="noStrike" cap="none">
              <a:solidFill>
                <a:srgbClr val="990000"/>
              </a:solidFill>
              <a:latin typeface="Arial"/>
              <a:ea typeface="Arial"/>
              <a:cs typeface="Arial"/>
              <a:sym typeface="Arial"/>
            </a:endParaRPr>
          </a:p>
        </p:txBody>
      </p:sp>
      <p:sp>
        <p:nvSpPr>
          <p:cNvPr id="117" name="Google Shape;117;p23"/>
          <p:cNvSpPr txBox="1"/>
          <p:nvPr/>
        </p:nvSpPr>
        <p:spPr>
          <a:xfrm>
            <a:off x="4934570" y="2174367"/>
            <a:ext cx="1531500" cy="1200600"/>
          </a:xfrm>
          <a:prstGeom prst="rect">
            <a:avLst/>
          </a:prstGeom>
          <a:noFill/>
          <a:ln>
            <a:noFill/>
          </a:ln>
        </p:spPr>
        <p:txBody>
          <a:bodyPr spcFirstLastPara="1" wrap="square" lIns="108000" tIns="45700" rIns="108000" bIns="45700" anchor="t" anchorCtr="0">
            <a:spAutoFit/>
          </a:bodyPr>
          <a:lstStyle/>
          <a:p>
            <a:pPr marL="0" marR="0" lvl="0" indent="0" algn="ctr" rtl="0">
              <a:spcBef>
                <a:spcPts val="0"/>
              </a:spcBef>
              <a:spcAft>
                <a:spcPts val="0"/>
              </a:spcAft>
              <a:buNone/>
            </a:pPr>
            <a:r>
              <a:rPr lang="en-US" sz="7200" b="1" i="0" u="none" strike="noStrike" cap="none">
                <a:solidFill>
                  <a:srgbClr val="FFC000"/>
                </a:solidFill>
                <a:latin typeface="Arial"/>
                <a:ea typeface="Arial"/>
                <a:cs typeface="Arial"/>
                <a:sym typeface="Arial"/>
              </a:rPr>
              <a:t>02</a:t>
            </a:r>
            <a:endParaRPr sz="7200" b="1" i="0" u="none" strike="noStrike" cap="none">
              <a:solidFill>
                <a:srgbClr val="FFC000"/>
              </a:solidFill>
              <a:latin typeface="Arial"/>
              <a:ea typeface="Arial"/>
              <a:cs typeface="Arial"/>
              <a:sym typeface="Arial"/>
            </a:endParaRPr>
          </a:p>
        </p:txBody>
      </p:sp>
      <p:sp>
        <p:nvSpPr>
          <p:cNvPr id="118" name="Google Shape;118;p23"/>
          <p:cNvSpPr txBox="1"/>
          <p:nvPr/>
        </p:nvSpPr>
        <p:spPr>
          <a:xfrm>
            <a:off x="6466137" y="4034175"/>
            <a:ext cx="4946400" cy="507900"/>
          </a:xfrm>
          <a:prstGeom prst="rect">
            <a:avLst/>
          </a:prstGeom>
          <a:noFill/>
          <a:ln>
            <a:noFill/>
          </a:ln>
        </p:spPr>
        <p:txBody>
          <a:bodyPr spcFirstLastPara="1" wrap="square" lIns="108000" tIns="45700" rIns="108000" bIns="45700" anchor="t" anchorCtr="0">
            <a:spAutoFit/>
          </a:bodyPr>
          <a:lstStyle/>
          <a:p>
            <a:pPr marL="0" marR="0" lvl="0" indent="0" algn="l" rtl="0">
              <a:spcBef>
                <a:spcPts val="0"/>
              </a:spcBef>
              <a:spcAft>
                <a:spcPts val="0"/>
              </a:spcAft>
              <a:buNone/>
            </a:pPr>
            <a:r>
              <a:rPr lang="en-US" sz="2700" b="1">
                <a:solidFill>
                  <a:srgbClr val="990000"/>
                </a:solidFill>
              </a:rPr>
              <a:t>Código en R</a:t>
            </a:r>
            <a:endParaRPr sz="2700" b="1" i="0" u="none" strike="noStrike" cap="none">
              <a:solidFill>
                <a:srgbClr val="990000"/>
              </a:solidFill>
              <a:latin typeface="Arial"/>
              <a:ea typeface="Arial"/>
              <a:cs typeface="Arial"/>
              <a:sym typeface="Arial"/>
            </a:endParaRPr>
          </a:p>
        </p:txBody>
      </p:sp>
      <p:sp>
        <p:nvSpPr>
          <p:cNvPr id="119" name="Google Shape;119;p23"/>
          <p:cNvSpPr txBox="1"/>
          <p:nvPr/>
        </p:nvSpPr>
        <p:spPr>
          <a:xfrm>
            <a:off x="4934570" y="3671298"/>
            <a:ext cx="1531500" cy="12006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7200" b="1" i="0" u="none" strike="noStrike" cap="none">
                <a:solidFill>
                  <a:srgbClr val="FFC000"/>
                </a:solidFill>
                <a:latin typeface="Arial"/>
                <a:ea typeface="Arial"/>
                <a:cs typeface="Arial"/>
                <a:sym typeface="Arial"/>
              </a:rPr>
              <a:t>03</a:t>
            </a:r>
            <a:endParaRPr sz="7200" b="1" i="0" u="none" strike="noStrike" cap="none">
              <a:solidFill>
                <a:srgbClr val="FFC000"/>
              </a:solidFill>
              <a:latin typeface="Arial"/>
              <a:ea typeface="Arial"/>
              <a:cs typeface="Arial"/>
              <a:sym typeface="Arial"/>
            </a:endParaRPr>
          </a:p>
        </p:txBody>
      </p:sp>
      <p:sp>
        <p:nvSpPr>
          <p:cNvPr id="120" name="Google Shape;120;p23"/>
          <p:cNvSpPr txBox="1"/>
          <p:nvPr/>
        </p:nvSpPr>
        <p:spPr>
          <a:xfrm>
            <a:off x="6466116" y="5514469"/>
            <a:ext cx="3711000" cy="507900"/>
          </a:xfrm>
          <a:prstGeom prst="rect">
            <a:avLst/>
          </a:prstGeom>
          <a:noFill/>
          <a:ln>
            <a:noFill/>
          </a:ln>
        </p:spPr>
        <p:txBody>
          <a:bodyPr spcFirstLastPara="1" wrap="square" lIns="108000" tIns="45700" rIns="108000" bIns="45700" anchor="t" anchorCtr="0">
            <a:spAutoFit/>
          </a:bodyPr>
          <a:lstStyle/>
          <a:p>
            <a:pPr marL="0" marR="0" lvl="0" indent="0" algn="l" rtl="0">
              <a:spcBef>
                <a:spcPts val="0"/>
              </a:spcBef>
              <a:spcAft>
                <a:spcPts val="0"/>
              </a:spcAft>
              <a:buNone/>
            </a:pPr>
            <a:r>
              <a:rPr lang="en-US" sz="2700" b="1" i="0" u="none" strike="noStrike" cap="none">
                <a:solidFill>
                  <a:srgbClr val="990000"/>
                </a:solidFill>
                <a:latin typeface="Arial"/>
                <a:ea typeface="Arial"/>
                <a:cs typeface="Arial"/>
                <a:sym typeface="Arial"/>
              </a:rPr>
              <a:t>Con</a:t>
            </a:r>
            <a:r>
              <a:rPr lang="en-US" sz="2700" b="1">
                <a:solidFill>
                  <a:srgbClr val="990000"/>
                </a:solidFill>
              </a:rPr>
              <a:t>clusiones</a:t>
            </a:r>
            <a:endParaRPr sz="2700" b="1" i="0" u="none" strike="noStrike" cap="none">
              <a:solidFill>
                <a:srgbClr val="990000"/>
              </a:solidFill>
              <a:latin typeface="Arial"/>
              <a:ea typeface="Arial"/>
              <a:cs typeface="Arial"/>
              <a:sym typeface="Arial"/>
            </a:endParaRPr>
          </a:p>
        </p:txBody>
      </p:sp>
      <p:sp>
        <p:nvSpPr>
          <p:cNvPr id="121" name="Google Shape;121;p23"/>
          <p:cNvSpPr txBox="1"/>
          <p:nvPr/>
        </p:nvSpPr>
        <p:spPr>
          <a:xfrm>
            <a:off x="4934570" y="5168228"/>
            <a:ext cx="1531500" cy="12006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7200" b="1" i="0" u="none" strike="noStrike" cap="none">
                <a:solidFill>
                  <a:srgbClr val="FFC000"/>
                </a:solidFill>
                <a:latin typeface="Arial"/>
                <a:ea typeface="Arial"/>
                <a:cs typeface="Arial"/>
                <a:sym typeface="Arial"/>
              </a:rPr>
              <a:t>04</a:t>
            </a:r>
            <a:endParaRPr sz="7200" b="1" i="0" u="none" strike="noStrike" cap="none">
              <a:solidFill>
                <a:srgbClr val="FFC000"/>
              </a:solidFill>
              <a:latin typeface="Arial"/>
              <a:ea typeface="Arial"/>
              <a:cs typeface="Arial"/>
              <a:sym typeface="Arial"/>
            </a:endParaRPr>
          </a:p>
        </p:txBody>
      </p:sp>
      <p:sp>
        <p:nvSpPr>
          <p:cNvPr id="122" name="Google Shape;122;p23"/>
          <p:cNvSpPr txBox="1"/>
          <p:nvPr/>
        </p:nvSpPr>
        <p:spPr>
          <a:xfrm>
            <a:off x="314118" y="489443"/>
            <a:ext cx="5735100" cy="8310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4800" b="1">
                <a:solidFill>
                  <a:srgbClr val="990000"/>
                </a:solidFill>
                <a:latin typeface="Spectral"/>
                <a:ea typeface="Spectral"/>
                <a:cs typeface="Spectral"/>
                <a:sym typeface="Spectral"/>
              </a:rPr>
              <a:t>Contenido</a:t>
            </a:r>
            <a:endParaRPr sz="4800" b="1" i="0" u="none" strike="noStrike" cap="none">
              <a:solidFill>
                <a:srgbClr val="990000"/>
              </a:solidFill>
              <a:latin typeface="Spectral"/>
              <a:ea typeface="Spectral"/>
              <a:cs typeface="Spectral"/>
              <a:sym typeface="Spectral"/>
            </a:endParaRPr>
          </a:p>
        </p:txBody>
      </p:sp>
      <p:pic>
        <p:nvPicPr>
          <p:cNvPr id="123" name="Google Shape;123;p23"/>
          <p:cNvPicPr preferRelativeResize="0"/>
          <p:nvPr/>
        </p:nvPicPr>
        <p:blipFill rotWithShape="1">
          <a:blip r:embed="rId3">
            <a:alphaModFix/>
          </a:blip>
          <a:srcRect/>
          <a:stretch/>
        </p:blipFill>
        <p:spPr>
          <a:xfrm flipH="1">
            <a:off x="-2" y="2681762"/>
            <a:ext cx="3045311" cy="3979845"/>
          </a:xfrm>
          <a:prstGeom prst="rect">
            <a:avLst/>
          </a:prstGeom>
          <a:noFill/>
          <a:ln>
            <a:noFill/>
          </a:ln>
        </p:spPr>
      </p:pic>
      <p:sp>
        <p:nvSpPr>
          <p:cNvPr id="124" name="Google Shape;124;p23"/>
          <p:cNvSpPr/>
          <p:nvPr/>
        </p:nvSpPr>
        <p:spPr>
          <a:xfrm rot="10800000">
            <a:off x="8481298" y="-114"/>
            <a:ext cx="3710700" cy="863100"/>
          </a:xfrm>
          <a:prstGeom prst="rtTriangle">
            <a:avLst/>
          </a:prstGeom>
          <a:solidFill>
            <a:srgbClr val="F6B9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nvGrpSpPr>
          <p:cNvPr id="125" name="Google Shape;125;p23"/>
          <p:cNvGrpSpPr/>
          <p:nvPr/>
        </p:nvGrpSpPr>
        <p:grpSpPr>
          <a:xfrm>
            <a:off x="11176601" y="84397"/>
            <a:ext cx="898869" cy="974957"/>
            <a:chOff x="10766336" y="99836"/>
            <a:chExt cx="1150331" cy="1247705"/>
          </a:xfrm>
        </p:grpSpPr>
        <p:sp>
          <p:nvSpPr>
            <p:cNvPr id="126" name="Google Shape;126;p23"/>
            <p:cNvSpPr/>
            <p:nvPr/>
          </p:nvSpPr>
          <p:spPr>
            <a:xfrm rot="10800000">
              <a:off x="10913623" y="247599"/>
              <a:ext cx="857118" cy="857052"/>
            </a:xfrm>
            <a:custGeom>
              <a:avLst/>
              <a:gdLst/>
              <a:ahLst/>
              <a:cxnLst/>
              <a:rect l="l" t="t" r="r" b="b"/>
              <a:pathLst>
                <a:path w="857118" h="857052" extrusionOk="0">
                  <a:moveTo>
                    <a:pt x="459987" y="386843"/>
                  </a:moveTo>
                  <a:cubicBezTo>
                    <a:pt x="507898" y="355887"/>
                    <a:pt x="551332" y="329789"/>
                    <a:pt x="592480" y="300547"/>
                  </a:cubicBezTo>
                  <a:cubicBezTo>
                    <a:pt x="614197" y="285116"/>
                    <a:pt x="629437" y="280259"/>
                    <a:pt x="647439" y="305024"/>
                  </a:cubicBezTo>
                  <a:cubicBezTo>
                    <a:pt x="660964" y="323597"/>
                    <a:pt x="680967" y="328169"/>
                    <a:pt x="702303" y="315120"/>
                  </a:cubicBezTo>
                  <a:cubicBezTo>
                    <a:pt x="726115" y="300547"/>
                    <a:pt x="735831" y="278163"/>
                    <a:pt x="722972" y="254255"/>
                  </a:cubicBezTo>
                  <a:cubicBezTo>
                    <a:pt x="702493" y="216251"/>
                    <a:pt x="731735" y="206916"/>
                    <a:pt x="753643" y="193200"/>
                  </a:cubicBezTo>
                  <a:cubicBezTo>
                    <a:pt x="783456" y="174626"/>
                    <a:pt x="792886" y="200820"/>
                    <a:pt x="803363" y="219108"/>
                  </a:cubicBezTo>
                  <a:cubicBezTo>
                    <a:pt x="892422" y="373699"/>
                    <a:pt x="868895" y="579153"/>
                    <a:pt x="747070" y="715551"/>
                  </a:cubicBezTo>
                  <a:cubicBezTo>
                    <a:pt x="626579" y="850520"/>
                    <a:pt x="427888" y="894431"/>
                    <a:pt x="259200" y="823374"/>
                  </a:cubicBezTo>
                  <a:cubicBezTo>
                    <a:pt x="95179" y="754223"/>
                    <a:pt x="-10834" y="582868"/>
                    <a:pt x="882" y="405512"/>
                  </a:cubicBezTo>
                  <a:cubicBezTo>
                    <a:pt x="16789" y="165292"/>
                    <a:pt x="210813" y="-10730"/>
                    <a:pt x="447890" y="509"/>
                  </a:cubicBezTo>
                  <a:cubicBezTo>
                    <a:pt x="465702" y="1367"/>
                    <a:pt x="490181" y="-4253"/>
                    <a:pt x="494563" y="21655"/>
                  </a:cubicBezTo>
                  <a:cubicBezTo>
                    <a:pt x="498849" y="46420"/>
                    <a:pt x="490943" y="64232"/>
                    <a:pt x="462844" y="76805"/>
                  </a:cubicBezTo>
                  <a:cubicBezTo>
                    <a:pt x="395217" y="107189"/>
                    <a:pt x="387597" y="168721"/>
                    <a:pt x="444842" y="213965"/>
                  </a:cubicBezTo>
                  <a:cubicBezTo>
                    <a:pt x="464559" y="229586"/>
                    <a:pt x="466559" y="245302"/>
                    <a:pt x="465702" y="267114"/>
                  </a:cubicBezTo>
                  <a:cubicBezTo>
                    <a:pt x="464083" y="304547"/>
                    <a:pt x="447604" y="341028"/>
                    <a:pt x="459701" y="386653"/>
                  </a:cubicBezTo>
                  <a:close/>
                  <a:moveTo>
                    <a:pt x="632961" y="490094"/>
                  </a:moveTo>
                  <a:cubicBezTo>
                    <a:pt x="589336" y="489428"/>
                    <a:pt x="558190" y="520384"/>
                    <a:pt x="558094" y="564580"/>
                  </a:cubicBezTo>
                  <a:cubicBezTo>
                    <a:pt x="557999" y="608966"/>
                    <a:pt x="588765" y="640208"/>
                    <a:pt x="632294" y="639923"/>
                  </a:cubicBezTo>
                  <a:cubicBezTo>
                    <a:pt x="676109" y="639542"/>
                    <a:pt x="707446" y="608585"/>
                    <a:pt x="707732" y="565247"/>
                  </a:cubicBezTo>
                  <a:cubicBezTo>
                    <a:pt x="708018" y="522003"/>
                    <a:pt x="676966" y="490761"/>
                    <a:pt x="632866" y="490190"/>
                  </a:cubicBezTo>
                  <a:close/>
                  <a:moveTo>
                    <a:pt x="252247" y="538291"/>
                  </a:moveTo>
                  <a:cubicBezTo>
                    <a:pt x="251675" y="496381"/>
                    <a:pt x="217861" y="463139"/>
                    <a:pt x="176142" y="463520"/>
                  </a:cubicBezTo>
                  <a:cubicBezTo>
                    <a:pt x="137756" y="463805"/>
                    <a:pt x="101847" y="501715"/>
                    <a:pt x="102323" y="541339"/>
                  </a:cubicBezTo>
                  <a:cubicBezTo>
                    <a:pt x="102799" y="581344"/>
                    <a:pt x="139661" y="617729"/>
                    <a:pt x="178523" y="616491"/>
                  </a:cubicBezTo>
                  <a:cubicBezTo>
                    <a:pt x="217576" y="615348"/>
                    <a:pt x="252723" y="577915"/>
                    <a:pt x="252151" y="53819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27" name="Google Shape;127;p23"/>
            <p:cNvSpPr/>
            <p:nvPr/>
          </p:nvSpPr>
          <p:spPr>
            <a:xfrm rot="10800000">
              <a:off x="10766336" y="99836"/>
              <a:ext cx="1150331" cy="1153177"/>
            </a:xfrm>
            <a:custGeom>
              <a:avLst/>
              <a:gdLst/>
              <a:ahLst/>
              <a:cxnLst/>
              <a:rect l="l" t="t" r="r" b="b"/>
              <a:pathLst>
                <a:path w="1150331" h="1153177" extrusionOk="0">
                  <a:moveTo>
                    <a:pt x="1065590" y="561209"/>
                  </a:moveTo>
                  <a:cubicBezTo>
                    <a:pt x="1068066" y="485200"/>
                    <a:pt x="1045301" y="403475"/>
                    <a:pt x="999581" y="328799"/>
                  </a:cubicBezTo>
                  <a:cubicBezTo>
                    <a:pt x="981579" y="299462"/>
                    <a:pt x="984056" y="282412"/>
                    <a:pt x="1013964" y="263553"/>
                  </a:cubicBezTo>
                  <a:cubicBezTo>
                    <a:pt x="1048921" y="241455"/>
                    <a:pt x="1057684" y="266220"/>
                    <a:pt x="1070924" y="288318"/>
                  </a:cubicBezTo>
                  <a:cubicBezTo>
                    <a:pt x="1188843" y="485390"/>
                    <a:pt x="1174460" y="736564"/>
                    <a:pt x="1034252" y="923921"/>
                  </a:cubicBezTo>
                  <a:cubicBezTo>
                    <a:pt x="893854" y="1111564"/>
                    <a:pt x="651347" y="1194622"/>
                    <a:pt x="423795" y="1133185"/>
                  </a:cubicBezTo>
                  <a:cubicBezTo>
                    <a:pt x="198815" y="1072225"/>
                    <a:pt x="32508" y="882011"/>
                    <a:pt x="4600" y="653602"/>
                  </a:cubicBezTo>
                  <a:cubicBezTo>
                    <a:pt x="-37596" y="307844"/>
                    <a:pt x="215388" y="11617"/>
                    <a:pt x="563051" y="91"/>
                  </a:cubicBezTo>
                  <a:cubicBezTo>
                    <a:pt x="581910" y="-575"/>
                    <a:pt x="600960" y="2568"/>
                    <a:pt x="619915" y="4282"/>
                  </a:cubicBezTo>
                  <a:cubicBezTo>
                    <a:pt x="642394" y="6283"/>
                    <a:pt x="665825" y="5521"/>
                    <a:pt x="662301" y="40192"/>
                  </a:cubicBezTo>
                  <a:cubicBezTo>
                    <a:pt x="659158" y="71910"/>
                    <a:pt x="648490" y="89245"/>
                    <a:pt x="612104" y="86674"/>
                  </a:cubicBezTo>
                  <a:cubicBezTo>
                    <a:pt x="479707" y="77244"/>
                    <a:pt x="359311" y="111820"/>
                    <a:pt x="258727" y="199164"/>
                  </a:cubicBezTo>
                  <a:cubicBezTo>
                    <a:pt x="103088" y="334228"/>
                    <a:pt x="46415" y="507202"/>
                    <a:pt x="99755" y="704941"/>
                  </a:cubicBezTo>
                  <a:cubicBezTo>
                    <a:pt x="153095" y="902680"/>
                    <a:pt x="288445" y="1027172"/>
                    <a:pt x="491804" y="1061653"/>
                  </a:cubicBezTo>
                  <a:cubicBezTo>
                    <a:pt x="798985" y="1113754"/>
                    <a:pt x="1066256" y="882964"/>
                    <a:pt x="1065494" y="5612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28" name="Google Shape;128;p23"/>
            <p:cNvSpPr/>
            <p:nvPr/>
          </p:nvSpPr>
          <p:spPr>
            <a:xfrm rot="10800000">
              <a:off x="10922841" y="773400"/>
              <a:ext cx="363431" cy="429840"/>
            </a:xfrm>
            <a:custGeom>
              <a:avLst/>
              <a:gdLst/>
              <a:ahLst/>
              <a:cxnLst/>
              <a:rect l="l" t="t" r="r" b="b"/>
              <a:pathLst>
                <a:path w="363431" h="429840" extrusionOk="0">
                  <a:moveTo>
                    <a:pt x="2473" y="393325"/>
                  </a:moveTo>
                  <a:cubicBezTo>
                    <a:pt x="6760" y="358654"/>
                    <a:pt x="10665" y="324079"/>
                    <a:pt x="15332" y="289503"/>
                  </a:cubicBezTo>
                  <a:cubicBezTo>
                    <a:pt x="20285" y="252546"/>
                    <a:pt x="18857" y="215684"/>
                    <a:pt x="77340" y="217970"/>
                  </a:cubicBezTo>
                  <a:cubicBezTo>
                    <a:pt x="111439" y="219304"/>
                    <a:pt x="135633" y="188252"/>
                    <a:pt x="138300" y="149771"/>
                  </a:cubicBezTo>
                  <a:cubicBezTo>
                    <a:pt x="141157" y="108623"/>
                    <a:pt x="118678" y="80334"/>
                    <a:pt x="82293" y="71857"/>
                  </a:cubicBezTo>
                  <a:cubicBezTo>
                    <a:pt x="48765" y="64046"/>
                    <a:pt x="46479" y="46996"/>
                    <a:pt x="52670" y="21374"/>
                  </a:cubicBezTo>
                  <a:cubicBezTo>
                    <a:pt x="60385" y="-10725"/>
                    <a:pt x="85722" y="1753"/>
                    <a:pt x="103248" y="5753"/>
                  </a:cubicBezTo>
                  <a:cubicBezTo>
                    <a:pt x="200784" y="28042"/>
                    <a:pt x="282128" y="77476"/>
                    <a:pt x="344135" y="156820"/>
                  </a:cubicBezTo>
                  <a:cubicBezTo>
                    <a:pt x="354232" y="169774"/>
                    <a:pt x="373663" y="184728"/>
                    <a:pt x="356803" y="201682"/>
                  </a:cubicBezTo>
                  <a:cubicBezTo>
                    <a:pt x="340135" y="218446"/>
                    <a:pt x="322895" y="239020"/>
                    <a:pt x="291462" y="229305"/>
                  </a:cubicBezTo>
                  <a:cubicBezTo>
                    <a:pt x="239741" y="213208"/>
                    <a:pt x="219072" y="225971"/>
                    <a:pt x="215071" y="276930"/>
                  </a:cubicBezTo>
                  <a:cubicBezTo>
                    <a:pt x="213547" y="295789"/>
                    <a:pt x="206213" y="305886"/>
                    <a:pt x="192402" y="315030"/>
                  </a:cubicBezTo>
                  <a:cubicBezTo>
                    <a:pt x="140872" y="349225"/>
                    <a:pt x="89532" y="383705"/>
                    <a:pt x="37811" y="417709"/>
                  </a:cubicBezTo>
                  <a:cubicBezTo>
                    <a:pt x="28858" y="423615"/>
                    <a:pt x="19428" y="434092"/>
                    <a:pt x="8093" y="427996"/>
                  </a:cubicBezTo>
                  <a:cubicBezTo>
                    <a:pt x="-6861" y="419995"/>
                    <a:pt x="3712" y="405232"/>
                    <a:pt x="2569" y="39351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29" name="Google Shape;129;p23"/>
            <p:cNvSpPr/>
            <p:nvPr/>
          </p:nvSpPr>
          <p:spPr>
            <a:xfrm rot="10800000">
              <a:off x="10803625" y="1055588"/>
              <a:ext cx="413469" cy="291953"/>
            </a:xfrm>
            <a:custGeom>
              <a:avLst/>
              <a:gdLst/>
              <a:ahLst/>
              <a:cxnLst/>
              <a:rect l="l" t="t" r="r" b="b"/>
              <a:pathLst>
                <a:path w="413469" h="291953" extrusionOk="0">
                  <a:moveTo>
                    <a:pt x="542" y="45375"/>
                  </a:moveTo>
                  <a:cubicBezTo>
                    <a:pt x="-2029" y="9751"/>
                    <a:pt x="11591" y="-6822"/>
                    <a:pt x="53978" y="2608"/>
                  </a:cubicBezTo>
                  <a:cubicBezTo>
                    <a:pt x="190852" y="32992"/>
                    <a:pt x="303914" y="100906"/>
                    <a:pt x="390972" y="210919"/>
                  </a:cubicBezTo>
                  <a:cubicBezTo>
                    <a:pt x="406593" y="230636"/>
                    <a:pt x="430406" y="250448"/>
                    <a:pt x="395258" y="278071"/>
                  </a:cubicBezTo>
                  <a:cubicBezTo>
                    <a:pt x="363635" y="302836"/>
                    <a:pt x="348776" y="292072"/>
                    <a:pt x="327345" y="264640"/>
                  </a:cubicBezTo>
                  <a:cubicBezTo>
                    <a:pt x="254384" y="171486"/>
                    <a:pt x="159610" y="111383"/>
                    <a:pt x="43024" y="86618"/>
                  </a:cubicBezTo>
                  <a:cubicBezTo>
                    <a:pt x="22545" y="82237"/>
                    <a:pt x="-4506" y="82618"/>
                    <a:pt x="638" y="454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5"/>
          <p:cNvSpPr txBox="1">
            <a:spLocks noGrp="1"/>
          </p:cNvSpPr>
          <p:nvPr>
            <p:ph type="body" idx="1"/>
          </p:nvPr>
        </p:nvSpPr>
        <p:spPr>
          <a:xfrm>
            <a:off x="309454" y="393534"/>
            <a:ext cx="11573100" cy="724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D43210"/>
              </a:buClr>
              <a:buSzPts val="5400"/>
              <a:buFont typeface="Arial"/>
              <a:buNone/>
            </a:pPr>
            <a:r>
              <a:rPr lang="en-US" sz="3800" b="1" dirty="0">
                <a:solidFill>
                  <a:srgbClr val="990000"/>
                </a:solidFill>
                <a:latin typeface="Spectral"/>
                <a:ea typeface="Spectral"/>
                <a:cs typeface="Spectral"/>
                <a:sym typeface="Spectral"/>
              </a:rPr>
              <a:t>		</a:t>
            </a:r>
            <a:r>
              <a:rPr lang="en-US" sz="3800" b="1" dirty="0" err="1">
                <a:solidFill>
                  <a:srgbClr val="990000"/>
                </a:solidFill>
                <a:latin typeface="Spectral"/>
                <a:ea typeface="Spectral"/>
                <a:cs typeface="Spectral"/>
                <a:sym typeface="Spectral"/>
              </a:rPr>
              <a:t>Análisis</a:t>
            </a:r>
            <a:r>
              <a:rPr lang="en-US" sz="3800" b="1" dirty="0">
                <a:solidFill>
                  <a:srgbClr val="990000"/>
                </a:solidFill>
                <a:latin typeface="Spectral"/>
                <a:ea typeface="Spectral"/>
                <a:cs typeface="Spectral"/>
                <a:sym typeface="Spectral"/>
              </a:rPr>
              <a:t> de </a:t>
            </a:r>
            <a:r>
              <a:rPr lang="en-US" sz="3800" b="1" dirty="0" err="1">
                <a:solidFill>
                  <a:srgbClr val="990000"/>
                </a:solidFill>
                <a:latin typeface="Spectral"/>
                <a:ea typeface="Spectral"/>
                <a:cs typeface="Spectral"/>
                <a:sym typeface="Spectral"/>
              </a:rPr>
              <a:t>Resultados</a:t>
            </a:r>
            <a:endParaRPr sz="3800" b="1" dirty="0">
              <a:solidFill>
                <a:srgbClr val="990000"/>
              </a:solidFill>
              <a:latin typeface="Spectral"/>
              <a:ea typeface="Spectral"/>
              <a:cs typeface="Spectral"/>
              <a:sym typeface="Spectral"/>
            </a:endParaRPr>
          </a:p>
        </p:txBody>
      </p:sp>
      <p:sp>
        <p:nvSpPr>
          <p:cNvPr id="526" name="Google Shape;526;p45"/>
          <p:cNvSpPr/>
          <p:nvPr/>
        </p:nvSpPr>
        <p:spPr>
          <a:xfrm rot="10800000">
            <a:off x="10004099" y="-44"/>
            <a:ext cx="2187900" cy="1063800"/>
          </a:xfrm>
          <a:prstGeom prst="rtTriangle">
            <a:avLst/>
          </a:prstGeom>
          <a:solidFill>
            <a:srgbClr val="B8804A">
              <a:alpha val="458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nvGrpSpPr>
          <p:cNvPr id="527" name="Google Shape;527;p45"/>
          <p:cNvGrpSpPr/>
          <p:nvPr/>
        </p:nvGrpSpPr>
        <p:grpSpPr>
          <a:xfrm rot="10800000">
            <a:off x="-370" y="-217"/>
            <a:ext cx="2005361" cy="1117944"/>
            <a:chOff x="9004788" y="5229129"/>
            <a:chExt cx="3222498" cy="1625155"/>
          </a:xfrm>
        </p:grpSpPr>
        <p:sp>
          <p:nvSpPr>
            <p:cNvPr id="528" name="Google Shape;528;p45"/>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529" name="Google Shape;529;p45"/>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3" name="CuadroTexto 2">
            <a:extLst>
              <a:ext uri="{FF2B5EF4-FFF2-40B4-BE49-F238E27FC236}">
                <a16:creationId xmlns:a16="http://schemas.microsoft.com/office/drawing/2014/main" id="{B61EFD7B-FE78-28D4-7EFE-621809B350E7}"/>
              </a:ext>
            </a:extLst>
          </p:cNvPr>
          <p:cNvSpPr txBox="1"/>
          <p:nvPr/>
        </p:nvSpPr>
        <p:spPr>
          <a:xfrm>
            <a:off x="417385" y="1457335"/>
            <a:ext cx="11465169" cy="4170372"/>
          </a:xfrm>
          <a:prstGeom prst="rect">
            <a:avLst/>
          </a:prstGeom>
          <a:noFill/>
        </p:spPr>
        <p:txBody>
          <a:bodyPr wrap="square">
            <a:spAutoFit/>
          </a:bodyPr>
          <a:lstStyle/>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Análisis Comparativo: Eficiencias entre Little </a:t>
            </a:r>
            <a:r>
              <a:rPr lang="es-MX" sz="2400" b="1" dirty="0" err="1">
                <a:effectLst/>
                <a:latin typeface="Calibri" panose="020F0502020204030204" pitchFamily="34" charset="0"/>
                <a:ea typeface="Calibri" panose="020F0502020204030204" pitchFamily="34" charset="0"/>
                <a:cs typeface="Times New Roman" panose="02020603050405020304" pitchFamily="18" charset="0"/>
              </a:rPr>
              <a:t>Caesars</a:t>
            </a:r>
            <a:r>
              <a:rPr lang="es-MX" sz="2400" b="1" dirty="0">
                <a:effectLst/>
                <a:latin typeface="Calibri" panose="020F0502020204030204" pitchFamily="34" charset="0"/>
                <a:ea typeface="Calibri" panose="020F0502020204030204" pitchFamily="34" charset="0"/>
                <a:cs typeface="Times New Roman" panose="02020603050405020304" pitchFamily="18" charset="0"/>
              </a:rPr>
              <a:t> y Pizza Hut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Meta:</a:t>
            </a:r>
            <a:r>
              <a:rPr lang="es-MX" sz="2400" dirty="0">
                <a:effectLst/>
                <a:latin typeface="Calibri" panose="020F0502020204030204" pitchFamily="34" charset="0"/>
                <a:ea typeface="Calibri" panose="020F0502020204030204" pitchFamily="34" charset="0"/>
                <a:cs typeface="Times New Roman" panose="02020603050405020304" pitchFamily="18" charset="0"/>
              </a:rPr>
              <a:t> Comparar las eficiencias de Little </a:t>
            </a:r>
            <a:r>
              <a:rPr lang="es-MX" sz="2400" dirty="0" err="1">
                <a:effectLst/>
                <a:latin typeface="Calibri" panose="020F0502020204030204" pitchFamily="34" charset="0"/>
                <a:ea typeface="Calibri" panose="020F0502020204030204" pitchFamily="34" charset="0"/>
                <a:cs typeface="Times New Roman" panose="02020603050405020304" pitchFamily="18" charset="0"/>
              </a:rPr>
              <a:t>Caesars</a:t>
            </a:r>
            <a:r>
              <a:rPr lang="es-MX" sz="2400" dirty="0">
                <a:effectLst/>
                <a:latin typeface="Calibri" panose="020F0502020204030204" pitchFamily="34" charset="0"/>
                <a:ea typeface="Calibri" panose="020F0502020204030204" pitchFamily="34" charset="0"/>
                <a:cs typeface="Times New Roman" panose="02020603050405020304" pitchFamily="18" charset="0"/>
              </a:rPr>
              <a:t> y Pizza Hut en términos de tiempo de espera y probabilidad de no haber clientes en cola.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Desarrollo:</a:t>
            </a:r>
            <a:r>
              <a:rPr lang="es-MX" sz="2400" dirty="0">
                <a:effectLst/>
                <a:latin typeface="Calibri" panose="020F0502020204030204" pitchFamily="34" charset="0"/>
                <a:ea typeface="Calibri" panose="020F0502020204030204" pitchFamily="34" charset="0"/>
                <a:cs typeface="Times New Roman" panose="02020603050405020304" pitchFamily="18" charset="0"/>
              </a:rPr>
              <a:t> Se busca entender las diferencias en las eficiencias de tiempo de espera y probabilidad de no haber clientes en cola entre Little </a:t>
            </a:r>
            <a:r>
              <a:rPr lang="es-MX" sz="2400" dirty="0" err="1">
                <a:effectLst/>
                <a:latin typeface="Calibri" panose="020F0502020204030204" pitchFamily="34" charset="0"/>
                <a:ea typeface="Calibri" panose="020F0502020204030204" pitchFamily="34" charset="0"/>
                <a:cs typeface="Times New Roman" panose="02020603050405020304" pitchFamily="18" charset="0"/>
              </a:rPr>
              <a:t>Caesars</a:t>
            </a:r>
            <a:r>
              <a:rPr lang="es-MX" sz="2400" dirty="0">
                <a:effectLst/>
                <a:latin typeface="Calibri" panose="020F0502020204030204" pitchFamily="34" charset="0"/>
                <a:ea typeface="Calibri" panose="020F0502020204030204" pitchFamily="34" charset="0"/>
                <a:cs typeface="Times New Roman" panose="02020603050405020304" pitchFamily="18" charset="0"/>
              </a:rPr>
              <a:t> y Pizza Hut. Estos resultados proporcionan una comparación detallada de la eficiencia operativa entre ambas pizzerías.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Conclusión:</a:t>
            </a:r>
            <a:r>
              <a:rPr lang="es-MX" sz="2400" dirty="0">
                <a:effectLst/>
                <a:latin typeface="Calibri" panose="020F0502020204030204" pitchFamily="34" charset="0"/>
                <a:ea typeface="Calibri" panose="020F0502020204030204" pitchFamily="34" charset="0"/>
                <a:cs typeface="Times New Roman" panose="02020603050405020304" pitchFamily="18" charset="0"/>
              </a:rPr>
              <a:t> Little </a:t>
            </a:r>
            <a:r>
              <a:rPr lang="es-MX" sz="2400" dirty="0" err="1">
                <a:effectLst/>
                <a:latin typeface="Calibri" panose="020F0502020204030204" pitchFamily="34" charset="0"/>
                <a:ea typeface="Calibri" panose="020F0502020204030204" pitchFamily="34" charset="0"/>
                <a:cs typeface="Times New Roman" panose="02020603050405020304" pitchFamily="18" charset="0"/>
              </a:rPr>
              <a:t>Caesars</a:t>
            </a:r>
            <a:r>
              <a:rPr lang="es-MX" sz="2400" dirty="0">
                <a:effectLst/>
                <a:latin typeface="Calibri" panose="020F0502020204030204" pitchFamily="34" charset="0"/>
                <a:ea typeface="Calibri" panose="020F0502020204030204" pitchFamily="34" charset="0"/>
                <a:cs typeface="Times New Roman" panose="02020603050405020304" pitchFamily="18" charset="0"/>
              </a:rPr>
              <a:t> presenta un tiempo de espera en cola más bajo que Pizza Hut, indicando mayor eficiencia en este aspecto. La probabilidad de no haber clientes en cola es ligeramente mayor en Little </a:t>
            </a:r>
            <a:r>
              <a:rPr lang="es-MX" sz="2400" dirty="0" err="1">
                <a:effectLst/>
                <a:latin typeface="Calibri" panose="020F0502020204030204" pitchFamily="34" charset="0"/>
                <a:ea typeface="Calibri" panose="020F0502020204030204" pitchFamily="34" charset="0"/>
                <a:cs typeface="Times New Roman" panose="02020603050405020304" pitchFamily="18" charset="0"/>
              </a:rPr>
              <a:t>Caesars</a:t>
            </a:r>
            <a:r>
              <a:rPr lang="es-MX" sz="2400" dirty="0">
                <a:effectLst/>
                <a:latin typeface="Calibri" panose="020F0502020204030204" pitchFamily="34" charset="0"/>
                <a:ea typeface="Calibri" panose="020F0502020204030204" pitchFamily="34" charset="0"/>
                <a:cs typeface="Times New Roman" panose="02020603050405020304" pitchFamily="18" charset="0"/>
              </a:rPr>
              <a:t>, sugiriendo una eficiencia similar en la gestión de colas en comparación con Pizza Hut.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1446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5"/>
          <p:cNvSpPr txBox="1">
            <a:spLocks noGrp="1"/>
          </p:cNvSpPr>
          <p:nvPr>
            <p:ph type="body" idx="1"/>
          </p:nvPr>
        </p:nvSpPr>
        <p:spPr>
          <a:xfrm>
            <a:off x="309454" y="393534"/>
            <a:ext cx="11573100" cy="724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D43210"/>
              </a:buClr>
              <a:buSzPts val="5400"/>
              <a:buFont typeface="Arial"/>
              <a:buNone/>
            </a:pPr>
            <a:r>
              <a:rPr lang="en-US" sz="3800" b="1" dirty="0">
                <a:solidFill>
                  <a:srgbClr val="990000"/>
                </a:solidFill>
                <a:latin typeface="Spectral"/>
                <a:ea typeface="Spectral"/>
                <a:cs typeface="Spectral"/>
                <a:sym typeface="Spectral"/>
              </a:rPr>
              <a:t>		</a:t>
            </a:r>
            <a:r>
              <a:rPr lang="en-US" sz="3800" b="1" dirty="0" err="1">
                <a:solidFill>
                  <a:srgbClr val="990000"/>
                </a:solidFill>
                <a:latin typeface="Spectral"/>
                <a:ea typeface="Spectral"/>
                <a:cs typeface="Spectral"/>
                <a:sym typeface="Spectral"/>
              </a:rPr>
              <a:t>Análisis</a:t>
            </a:r>
            <a:r>
              <a:rPr lang="en-US" sz="3800" b="1" dirty="0">
                <a:solidFill>
                  <a:srgbClr val="990000"/>
                </a:solidFill>
                <a:latin typeface="Spectral"/>
                <a:ea typeface="Spectral"/>
                <a:cs typeface="Spectral"/>
                <a:sym typeface="Spectral"/>
              </a:rPr>
              <a:t> de </a:t>
            </a:r>
            <a:r>
              <a:rPr lang="en-US" sz="3800" b="1" dirty="0" err="1">
                <a:solidFill>
                  <a:srgbClr val="990000"/>
                </a:solidFill>
                <a:latin typeface="Spectral"/>
                <a:ea typeface="Spectral"/>
                <a:cs typeface="Spectral"/>
                <a:sym typeface="Spectral"/>
              </a:rPr>
              <a:t>Resultados</a:t>
            </a:r>
            <a:endParaRPr sz="3800" b="1" dirty="0">
              <a:solidFill>
                <a:srgbClr val="990000"/>
              </a:solidFill>
              <a:latin typeface="Spectral"/>
              <a:ea typeface="Spectral"/>
              <a:cs typeface="Spectral"/>
              <a:sym typeface="Spectral"/>
            </a:endParaRPr>
          </a:p>
        </p:txBody>
      </p:sp>
      <p:sp>
        <p:nvSpPr>
          <p:cNvPr id="526" name="Google Shape;526;p45"/>
          <p:cNvSpPr/>
          <p:nvPr/>
        </p:nvSpPr>
        <p:spPr>
          <a:xfrm rot="10800000">
            <a:off x="10004099" y="-44"/>
            <a:ext cx="2187900" cy="1063800"/>
          </a:xfrm>
          <a:prstGeom prst="rtTriangle">
            <a:avLst/>
          </a:prstGeom>
          <a:solidFill>
            <a:srgbClr val="B8804A">
              <a:alpha val="458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nvGrpSpPr>
          <p:cNvPr id="527" name="Google Shape;527;p45"/>
          <p:cNvGrpSpPr/>
          <p:nvPr/>
        </p:nvGrpSpPr>
        <p:grpSpPr>
          <a:xfrm rot="10800000">
            <a:off x="-370" y="-217"/>
            <a:ext cx="2005361" cy="1117944"/>
            <a:chOff x="9004788" y="5229129"/>
            <a:chExt cx="3222498" cy="1625155"/>
          </a:xfrm>
        </p:grpSpPr>
        <p:sp>
          <p:nvSpPr>
            <p:cNvPr id="528" name="Google Shape;528;p45"/>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529" name="Google Shape;529;p45"/>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3" name="CuadroTexto 2">
            <a:extLst>
              <a:ext uri="{FF2B5EF4-FFF2-40B4-BE49-F238E27FC236}">
                <a16:creationId xmlns:a16="http://schemas.microsoft.com/office/drawing/2014/main" id="{B61EFD7B-FE78-28D4-7EFE-621809B350E7}"/>
              </a:ext>
            </a:extLst>
          </p:cNvPr>
          <p:cNvSpPr txBox="1"/>
          <p:nvPr/>
        </p:nvSpPr>
        <p:spPr>
          <a:xfrm>
            <a:off x="417385" y="1457335"/>
            <a:ext cx="11465169" cy="4170372"/>
          </a:xfrm>
          <a:prstGeom prst="rect">
            <a:avLst/>
          </a:prstGeom>
          <a:noFill/>
        </p:spPr>
        <p:txBody>
          <a:bodyPr wrap="square">
            <a:spAutoFit/>
          </a:bodyPr>
          <a:lstStyle/>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Análisis del Impacto de Cambios en la Tasa de Servicio</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Meta:</a:t>
            </a:r>
            <a:r>
              <a:rPr lang="es-MX" sz="2400" dirty="0">
                <a:effectLst/>
                <a:latin typeface="Calibri" panose="020F0502020204030204" pitchFamily="34" charset="0"/>
                <a:ea typeface="Calibri" panose="020F0502020204030204" pitchFamily="34" charset="0"/>
                <a:cs typeface="Times New Roman" panose="02020603050405020304" pitchFamily="18" charset="0"/>
              </a:rPr>
              <a:t> Evaluar el impacto de cambios en la tasa de servicio en el tiempo de espera y la probabilidad de no haber clientes en cola.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Desarrollo:</a:t>
            </a:r>
            <a:r>
              <a:rPr lang="es-MX" sz="2400" dirty="0">
                <a:effectLst/>
                <a:latin typeface="Calibri" panose="020F0502020204030204" pitchFamily="34" charset="0"/>
                <a:ea typeface="Calibri" panose="020F0502020204030204" pitchFamily="34" charset="0"/>
                <a:cs typeface="Times New Roman" panose="02020603050405020304" pitchFamily="18" charset="0"/>
              </a:rPr>
              <a:t> Se busca entender cómo un aumento o disminución en la tasa de servicio afectaría las métricas clave de rendimiento, proporcionando información sobre la sensibilidad del sistema a variaciones en la tasa de servicio.</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s-MX" sz="2400" b="1" dirty="0">
                <a:effectLst/>
                <a:latin typeface="Calibri" panose="020F0502020204030204" pitchFamily="34" charset="0"/>
                <a:ea typeface="Calibri" panose="020F0502020204030204" pitchFamily="34" charset="0"/>
                <a:cs typeface="Times New Roman" panose="02020603050405020304" pitchFamily="18" charset="0"/>
              </a:rPr>
              <a:t>Conclusión:</a:t>
            </a:r>
            <a:r>
              <a:rPr lang="es-MX" sz="2400" dirty="0">
                <a:effectLst/>
                <a:latin typeface="Calibri" panose="020F0502020204030204" pitchFamily="34" charset="0"/>
                <a:ea typeface="Calibri" panose="020F0502020204030204" pitchFamily="34" charset="0"/>
                <a:cs typeface="Times New Roman" panose="02020603050405020304" pitchFamily="18" charset="0"/>
              </a:rPr>
              <a:t> Un aumento en la tasa de servicio mejora la eficiencia del sistema, mientras que una disminución tiene el efecto opuesto. Estos hallazgos resaltan la importancia de ajustar dinámicamente la tasa de servicio para mantener un rendimiento óptimo en términos de tiempo de espera y probabilidad de no haber clientes en cola.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6661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grpSp>
        <p:nvGrpSpPr>
          <p:cNvPr id="601" name="Google Shape;601;p52"/>
          <p:cNvGrpSpPr/>
          <p:nvPr/>
        </p:nvGrpSpPr>
        <p:grpSpPr>
          <a:xfrm rot="-5400000">
            <a:off x="10014331" y="-132346"/>
            <a:ext cx="2045319" cy="2309995"/>
            <a:chOff x="9004788" y="5229129"/>
            <a:chExt cx="3222498" cy="1625155"/>
          </a:xfrm>
        </p:grpSpPr>
        <p:sp>
          <p:nvSpPr>
            <p:cNvPr id="602" name="Google Shape;602;p52"/>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FDE7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03" name="Google Shape;603;p52"/>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F69E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nvGrpSpPr>
          <p:cNvPr id="604" name="Google Shape;604;p52"/>
          <p:cNvGrpSpPr/>
          <p:nvPr/>
        </p:nvGrpSpPr>
        <p:grpSpPr>
          <a:xfrm rot="5400000">
            <a:off x="132624" y="4696200"/>
            <a:ext cx="2045319" cy="2309995"/>
            <a:chOff x="9004788" y="5229129"/>
            <a:chExt cx="3222498" cy="1625155"/>
          </a:xfrm>
        </p:grpSpPr>
        <p:sp>
          <p:nvSpPr>
            <p:cNvPr id="605" name="Google Shape;605;p52"/>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FDE7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06" name="Google Shape;606;p52"/>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F69E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607" name="Google Shape;607;p52"/>
          <p:cNvSpPr txBox="1"/>
          <p:nvPr/>
        </p:nvSpPr>
        <p:spPr>
          <a:xfrm>
            <a:off x="7245000" y="3051600"/>
            <a:ext cx="4876800" cy="831000"/>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US" sz="4800" b="1" i="1">
                <a:solidFill>
                  <a:srgbClr val="D43210"/>
                </a:solidFill>
                <a:latin typeface="Spectral"/>
                <a:ea typeface="Spectral"/>
                <a:cs typeface="Spectral"/>
                <a:sym typeface="Spectral"/>
              </a:rPr>
              <a:t>Conclusiones</a:t>
            </a:r>
            <a:r>
              <a:rPr lang="en-US" sz="4800" b="1" i="1" u="none" strike="noStrike" cap="none">
                <a:solidFill>
                  <a:srgbClr val="D43210"/>
                </a:solidFill>
                <a:latin typeface="Spectral"/>
                <a:ea typeface="Spectral"/>
                <a:cs typeface="Spectral"/>
                <a:sym typeface="Spectral"/>
              </a:rPr>
              <a:t> </a:t>
            </a:r>
            <a:endParaRPr sz="4800" b="1" i="1" u="none" strike="noStrike" cap="none">
              <a:solidFill>
                <a:srgbClr val="D43210"/>
              </a:solidFill>
              <a:latin typeface="Spectral"/>
              <a:ea typeface="Spectral"/>
              <a:cs typeface="Spectral"/>
              <a:sym typeface="Spectral"/>
            </a:endParaRPr>
          </a:p>
        </p:txBody>
      </p:sp>
      <p:sp>
        <p:nvSpPr>
          <p:cNvPr id="608" name="Google Shape;608;p52"/>
          <p:cNvSpPr txBox="1"/>
          <p:nvPr/>
        </p:nvSpPr>
        <p:spPr>
          <a:xfrm>
            <a:off x="5328650" y="2081308"/>
            <a:ext cx="6376500" cy="1203300"/>
          </a:xfrm>
          <a:prstGeom prst="rect">
            <a:avLst/>
          </a:prstGeom>
          <a:noFill/>
          <a:ln>
            <a:noFill/>
          </a:ln>
        </p:spPr>
        <p:txBody>
          <a:bodyPr spcFirstLastPara="1" wrap="square" lIns="91425" tIns="45700" rIns="91425" bIns="45700" anchor="ctr" anchorCtr="0">
            <a:noAutofit/>
          </a:bodyPr>
          <a:lstStyle/>
          <a:p>
            <a:pPr marL="0" marR="0" lvl="0" indent="0" algn="r" rtl="0">
              <a:lnSpc>
                <a:spcPct val="110000"/>
              </a:lnSpc>
              <a:spcBef>
                <a:spcPts val="0"/>
              </a:spcBef>
              <a:spcAft>
                <a:spcPts val="0"/>
              </a:spcAft>
              <a:buClr>
                <a:srgbClr val="D43210"/>
              </a:buClr>
              <a:buSzPts val="4800"/>
              <a:buFont typeface="Arial"/>
              <a:buNone/>
            </a:pPr>
            <a:r>
              <a:rPr lang="en-US" sz="4800" b="1">
                <a:solidFill>
                  <a:srgbClr val="D43210"/>
                </a:solidFill>
              </a:rPr>
              <a:t>04.</a:t>
            </a:r>
            <a:endParaRPr/>
          </a:p>
        </p:txBody>
      </p:sp>
      <p:sp>
        <p:nvSpPr>
          <p:cNvPr id="609" name="Google Shape;609;p52"/>
          <p:cNvSpPr/>
          <p:nvPr/>
        </p:nvSpPr>
        <p:spPr>
          <a:xfrm flipH="1">
            <a:off x="10078199" y="5794206"/>
            <a:ext cx="2187900" cy="1063800"/>
          </a:xfrm>
          <a:prstGeom prst="rtTriangle">
            <a:avLst/>
          </a:prstGeom>
          <a:solidFill>
            <a:srgbClr val="B8804A">
              <a:alpha val="458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610" name="Google Shape;610;p52"/>
          <p:cNvPicPr preferRelativeResize="0"/>
          <p:nvPr/>
        </p:nvPicPr>
        <p:blipFill rotWithShape="1">
          <a:blip r:embed="rId3">
            <a:alphaModFix/>
          </a:blip>
          <a:srcRect l="13789" r="9517"/>
          <a:stretch/>
        </p:blipFill>
        <p:spPr>
          <a:xfrm>
            <a:off x="0" y="0"/>
            <a:ext cx="7913449" cy="6857999"/>
          </a:xfrm>
          <a:prstGeom prst="rect">
            <a:avLst/>
          </a:prstGeom>
          <a:noFill/>
          <a:ln>
            <a:noFill/>
          </a:ln>
        </p:spPr>
      </p:pic>
      <p:sp>
        <p:nvSpPr>
          <p:cNvPr id="611" name="Google Shape;611;p52"/>
          <p:cNvSpPr/>
          <p:nvPr/>
        </p:nvSpPr>
        <p:spPr>
          <a:xfrm>
            <a:off x="9306383" y="2229378"/>
            <a:ext cx="658143" cy="649079"/>
          </a:xfrm>
          <a:custGeom>
            <a:avLst/>
            <a:gdLst/>
            <a:ahLst/>
            <a:cxnLst/>
            <a:rect l="l" t="t" r="r" b="b"/>
            <a:pathLst>
              <a:path w="901566" h="901498" extrusionOk="0">
                <a:moveTo>
                  <a:pt x="483841" y="406904"/>
                </a:moveTo>
                <a:cubicBezTo>
                  <a:pt x="534236" y="374342"/>
                  <a:pt x="579923" y="346891"/>
                  <a:pt x="623204" y="316132"/>
                </a:cubicBezTo>
                <a:cubicBezTo>
                  <a:pt x="646047" y="299902"/>
                  <a:pt x="662078" y="294792"/>
                  <a:pt x="681014" y="320841"/>
                </a:cubicBezTo>
                <a:cubicBezTo>
                  <a:pt x="695240" y="340378"/>
                  <a:pt x="716280" y="345187"/>
                  <a:pt x="738723" y="331461"/>
                </a:cubicBezTo>
                <a:cubicBezTo>
                  <a:pt x="763770" y="316132"/>
                  <a:pt x="773989" y="292588"/>
                  <a:pt x="760464" y="267440"/>
                </a:cubicBezTo>
                <a:cubicBezTo>
                  <a:pt x="738923" y="227465"/>
                  <a:pt x="769681" y="217646"/>
                  <a:pt x="792725" y="203219"/>
                </a:cubicBezTo>
                <a:cubicBezTo>
                  <a:pt x="824084" y="183682"/>
                  <a:pt x="834003" y="211234"/>
                  <a:pt x="845023" y="230470"/>
                </a:cubicBezTo>
                <a:cubicBezTo>
                  <a:pt x="938701" y="393078"/>
                  <a:pt x="913954" y="609187"/>
                  <a:pt x="785812" y="752658"/>
                </a:cubicBezTo>
                <a:cubicBezTo>
                  <a:pt x="659072" y="894626"/>
                  <a:pt x="450077" y="940814"/>
                  <a:pt x="272641" y="866072"/>
                </a:cubicBezTo>
                <a:cubicBezTo>
                  <a:pt x="100115" y="793335"/>
                  <a:pt x="-11396" y="613094"/>
                  <a:pt x="928" y="426541"/>
                </a:cubicBezTo>
                <a:cubicBezTo>
                  <a:pt x="17659" y="173863"/>
                  <a:pt x="221745" y="-11287"/>
                  <a:pt x="471117" y="536"/>
                </a:cubicBezTo>
                <a:cubicBezTo>
                  <a:pt x="489852" y="1437"/>
                  <a:pt x="515601" y="-4474"/>
                  <a:pt x="520209" y="22778"/>
                </a:cubicBezTo>
                <a:cubicBezTo>
                  <a:pt x="524718" y="48827"/>
                  <a:pt x="516402" y="67562"/>
                  <a:pt x="486846" y="80787"/>
                </a:cubicBezTo>
                <a:cubicBezTo>
                  <a:pt x="415712" y="112748"/>
                  <a:pt x="407697" y="177470"/>
                  <a:pt x="467911" y="225060"/>
                </a:cubicBezTo>
                <a:cubicBezTo>
                  <a:pt x="488650" y="241491"/>
                  <a:pt x="490754" y="258023"/>
                  <a:pt x="489852" y="280966"/>
                </a:cubicBezTo>
                <a:cubicBezTo>
                  <a:pt x="488149" y="320340"/>
                  <a:pt x="470816" y="358713"/>
                  <a:pt x="483540" y="406704"/>
                </a:cubicBezTo>
                <a:close/>
                <a:moveTo>
                  <a:pt x="665785" y="515509"/>
                </a:moveTo>
                <a:cubicBezTo>
                  <a:pt x="619898" y="514808"/>
                  <a:pt x="587136" y="547370"/>
                  <a:pt x="587036" y="593858"/>
                </a:cubicBezTo>
                <a:cubicBezTo>
                  <a:pt x="586936" y="640546"/>
                  <a:pt x="619297" y="673408"/>
                  <a:pt x="665084" y="673107"/>
                </a:cubicBezTo>
                <a:cubicBezTo>
                  <a:pt x="711170" y="672707"/>
                  <a:pt x="744133" y="640145"/>
                  <a:pt x="744433" y="594559"/>
                </a:cubicBezTo>
                <a:cubicBezTo>
                  <a:pt x="744734" y="549073"/>
                  <a:pt x="712072" y="516211"/>
                  <a:pt x="665685" y="515610"/>
                </a:cubicBezTo>
                <a:close/>
                <a:moveTo>
                  <a:pt x="265327" y="566205"/>
                </a:moveTo>
                <a:cubicBezTo>
                  <a:pt x="264726" y="522122"/>
                  <a:pt x="229159" y="487156"/>
                  <a:pt x="185276" y="487557"/>
                </a:cubicBezTo>
                <a:cubicBezTo>
                  <a:pt x="144900" y="487857"/>
                  <a:pt x="107129" y="527733"/>
                  <a:pt x="107629" y="569411"/>
                </a:cubicBezTo>
                <a:cubicBezTo>
                  <a:pt x="108130" y="611491"/>
                  <a:pt x="146904" y="649763"/>
                  <a:pt x="187781" y="648461"/>
                </a:cubicBezTo>
                <a:cubicBezTo>
                  <a:pt x="228859" y="647259"/>
                  <a:pt x="265829" y="607884"/>
                  <a:pt x="265227" y="566105"/>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12" name="Google Shape;612;p52"/>
          <p:cNvSpPr/>
          <p:nvPr/>
        </p:nvSpPr>
        <p:spPr>
          <a:xfrm>
            <a:off x="9194277" y="2117012"/>
            <a:ext cx="883289" cy="873272"/>
          </a:xfrm>
          <a:custGeom>
            <a:avLst/>
            <a:gdLst/>
            <a:ahLst/>
            <a:cxnLst/>
            <a:rect l="l" t="t" r="r" b="b"/>
            <a:pathLst>
              <a:path w="1209985" h="1212878" extrusionOk="0">
                <a:moveTo>
                  <a:pt x="1120849" y="590212"/>
                </a:moveTo>
                <a:cubicBezTo>
                  <a:pt x="1123454" y="510261"/>
                  <a:pt x="1099508" y="424298"/>
                  <a:pt x="1051417" y="345750"/>
                </a:cubicBezTo>
                <a:cubicBezTo>
                  <a:pt x="1032481" y="314891"/>
                  <a:pt x="1035086" y="296957"/>
                  <a:pt x="1066546" y="277120"/>
                </a:cubicBezTo>
                <a:cubicBezTo>
                  <a:pt x="1103315" y="253876"/>
                  <a:pt x="1112533" y="279925"/>
                  <a:pt x="1126459" y="303169"/>
                </a:cubicBezTo>
                <a:cubicBezTo>
                  <a:pt x="1250494" y="510461"/>
                  <a:pt x="1235365" y="774661"/>
                  <a:pt x="1087886" y="971733"/>
                </a:cubicBezTo>
                <a:cubicBezTo>
                  <a:pt x="940207" y="1169106"/>
                  <a:pt x="685125" y="1256472"/>
                  <a:pt x="445772" y="1191849"/>
                </a:cubicBezTo>
                <a:cubicBezTo>
                  <a:pt x="209125" y="1127929"/>
                  <a:pt x="34194" y="927750"/>
                  <a:pt x="4838" y="687596"/>
                </a:cubicBezTo>
                <a:cubicBezTo>
                  <a:pt x="-39546" y="323908"/>
                  <a:pt x="226557" y="12219"/>
                  <a:pt x="592249" y="96"/>
                </a:cubicBezTo>
                <a:cubicBezTo>
                  <a:pt x="612087" y="-605"/>
                  <a:pt x="632124" y="2701"/>
                  <a:pt x="652062" y="4504"/>
                </a:cubicBezTo>
                <a:cubicBezTo>
                  <a:pt x="675707" y="6608"/>
                  <a:pt x="700353" y="5807"/>
                  <a:pt x="696646" y="42276"/>
                </a:cubicBezTo>
                <a:cubicBezTo>
                  <a:pt x="693340" y="75639"/>
                  <a:pt x="682119" y="93873"/>
                  <a:pt x="643847" y="91168"/>
                </a:cubicBezTo>
                <a:cubicBezTo>
                  <a:pt x="504583" y="81250"/>
                  <a:pt x="377944" y="117618"/>
                  <a:pt x="272144" y="209492"/>
                </a:cubicBezTo>
                <a:cubicBezTo>
                  <a:pt x="108334" y="351661"/>
                  <a:pt x="48721" y="533605"/>
                  <a:pt x="104928" y="741598"/>
                </a:cubicBezTo>
                <a:cubicBezTo>
                  <a:pt x="161034" y="949591"/>
                  <a:pt x="303403" y="1080539"/>
                  <a:pt x="517307" y="1116808"/>
                </a:cubicBezTo>
                <a:cubicBezTo>
                  <a:pt x="840418" y="1171611"/>
                  <a:pt x="1121550" y="928852"/>
                  <a:pt x="1120748" y="590412"/>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13" name="Google Shape;613;p52"/>
          <p:cNvSpPr/>
          <p:nvPr/>
        </p:nvSpPr>
        <p:spPr>
          <a:xfrm>
            <a:off x="9678569" y="2154734"/>
            <a:ext cx="279063" cy="325534"/>
          </a:xfrm>
          <a:custGeom>
            <a:avLst/>
            <a:gdLst/>
            <a:ahLst/>
            <a:cxnLst/>
            <a:rect l="l" t="t" r="r" b="b"/>
            <a:pathLst>
              <a:path w="382278" h="452130" extrusionOk="0">
                <a:moveTo>
                  <a:pt x="2602" y="413722"/>
                </a:moveTo>
                <a:cubicBezTo>
                  <a:pt x="7110" y="377253"/>
                  <a:pt x="11218" y="340885"/>
                  <a:pt x="16127" y="304516"/>
                </a:cubicBezTo>
                <a:cubicBezTo>
                  <a:pt x="21337" y="265642"/>
                  <a:pt x="19834" y="226869"/>
                  <a:pt x="81351" y="229274"/>
                </a:cubicBezTo>
                <a:cubicBezTo>
                  <a:pt x="117219" y="230676"/>
                  <a:pt x="142666" y="198014"/>
                  <a:pt x="145472" y="157538"/>
                </a:cubicBezTo>
                <a:cubicBezTo>
                  <a:pt x="148478" y="114256"/>
                  <a:pt x="124833" y="84500"/>
                  <a:pt x="86561" y="75583"/>
                </a:cubicBezTo>
                <a:cubicBezTo>
                  <a:pt x="51294" y="67367"/>
                  <a:pt x="48889" y="49434"/>
                  <a:pt x="55401" y="22483"/>
                </a:cubicBezTo>
                <a:cubicBezTo>
                  <a:pt x="63517" y="-11281"/>
                  <a:pt x="90167" y="1844"/>
                  <a:pt x="108602" y="6051"/>
                </a:cubicBezTo>
                <a:cubicBezTo>
                  <a:pt x="211196" y="29496"/>
                  <a:pt x="296758" y="81494"/>
                  <a:pt x="361981" y="164952"/>
                </a:cubicBezTo>
                <a:cubicBezTo>
                  <a:pt x="372601" y="178578"/>
                  <a:pt x="393040" y="194307"/>
                  <a:pt x="375307" y="212141"/>
                </a:cubicBezTo>
                <a:cubicBezTo>
                  <a:pt x="357773" y="229775"/>
                  <a:pt x="339639" y="251415"/>
                  <a:pt x="306576" y="241196"/>
                </a:cubicBezTo>
                <a:cubicBezTo>
                  <a:pt x="252174" y="224264"/>
                  <a:pt x="230432" y="237689"/>
                  <a:pt x="226225" y="291291"/>
                </a:cubicBezTo>
                <a:cubicBezTo>
                  <a:pt x="224622" y="311128"/>
                  <a:pt x="216907" y="321748"/>
                  <a:pt x="202380" y="331367"/>
                </a:cubicBezTo>
                <a:cubicBezTo>
                  <a:pt x="148177" y="367335"/>
                  <a:pt x="94175" y="403603"/>
                  <a:pt x="39772" y="439371"/>
                </a:cubicBezTo>
                <a:cubicBezTo>
                  <a:pt x="30354" y="445583"/>
                  <a:pt x="20435" y="456603"/>
                  <a:pt x="8513" y="450191"/>
                </a:cubicBezTo>
                <a:cubicBezTo>
                  <a:pt x="-7217" y="441775"/>
                  <a:pt x="3904" y="426246"/>
                  <a:pt x="2702" y="413923"/>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14" name="Google Shape;614;p52"/>
          <p:cNvSpPr/>
          <p:nvPr/>
        </p:nvSpPr>
        <p:spPr>
          <a:xfrm>
            <a:off x="9731713" y="2045301"/>
            <a:ext cx="317485" cy="221107"/>
          </a:xfrm>
          <a:custGeom>
            <a:avLst/>
            <a:gdLst/>
            <a:ahLst/>
            <a:cxnLst/>
            <a:rect l="l" t="t" r="r" b="b"/>
            <a:pathLst>
              <a:path w="434911" h="307093" extrusionOk="0">
                <a:moveTo>
                  <a:pt x="570" y="47728"/>
                </a:moveTo>
                <a:cubicBezTo>
                  <a:pt x="-2135" y="10257"/>
                  <a:pt x="12192" y="-7176"/>
                  <a:pt x="56777" y="2743"/>
                </a:cubicBezTo>
                <a:cubicBezTo>
                  <a:pt x="200749" y="34703"/>
                  <a:pt x="319674" y="106138"/>
                  <a:pt x="411247" y="221857"/>
                </a:cubicBezTo>
                <a:cubicBezTo>
                  <a:pt x="427678" y="242596"/>
                  <a:pt x="452725" y="263436"/>
                  <a:pt x="415756" y="292491"/>
                </a:cubicBezTo>
                <a:cubicBezTo>
                  <a:pt x="382493" y="318540"/>
                  <a:pt x="366863" y="307219"/>
                  <a:pt x="344320" y="278364"/>
                </a:cubicBezTo>
                <a:cubicBezTo>
                  <a:pt x="267576" y="180379"/>
                  <a:pt x="167887" y="117159"/>
                  <a:pt x="45255" y="91110"/>
                </a:cubicBezTo>
                <a:cubicBezTo>
                  <a:pt x="23714" y="86501"/>
                  <a:pt x="-4740" y="86902"/>
                  <a:pt x="671" y="47828"/>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8"/>
        <p:cNvGrpSpPr/>
        <p:nvPr/>
      </p:nvGrpSpPr>
      <p:grpSpPr>
        <a:xfrm>
          <a:off x="0" y="0"/>
          <a:ext cx="0" cy="0"/>
          <a:chOff x="0" y="0"/>
          <a:chExt cx="0" cy="0"/>
        </a:xfrm>
      </p:grpSpPr>
      <p:sp>
        <p:nvSpPr>
          <p:cNvPr id="619" name="Google Shape;619;p53"/>
          <p:cNvSpPr/>
          <p:nvPr/>
        </p:nvSpPr>
        <p:spPr>
          <a:xfrm rot="-5400000">
            <a:off x="6593305" y="1259304"/>
            <a:ext cx="5598695" cy="5598695"/>
          </a:xfrm>
          <a:prstGeom prst="flowChartDelay">
            <a:avLst/>
          </a:prstGeom>
          <a:solidFill>
            <a:srgbClr val="F6B940"/>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endParaRPr sz="2100">
              <a:solidFill>
                <a:schemeClr val="dk1"/>
              </a:solidFill>
              <a:latin typeface="Spectral Medium"/>
              <a:ea typeface="Spectral Medium"/>
              <a:cs typeface="Spectral Medium"/>
              <a:sym typeface="Spectral Medium"/>
            </a:endParaRPr>
          </a:p>
        </p:txBody>
      </p:sp>
      <p:grpSp>
        <p:nvGrpSpPr>
          <p:cNvPr id="620" name="Google Shape;620;p53"/>
          <p:cNvGrpSpPr/>
          <p:nvPr/>
        </p:nvGrpSpPr>
        <p:grpSpPr>
          <a:xfrm rot="-5399671">
            <a:off x="8471039" y="-813574"/>
            <a:ext cx="4221346" cy="3194361"/>
            <a:chOff x="9397177" y="3737532"/>
            <a:chExt cx="4044210" cy="3116754"/>
          </a:xfrm>
        </p:grpSpPr>
        <p:sp>
          <p:nvSpPr>
            <p:cNvPr id="621" name="Google Shape;621;p53"/>
            <p:cNvSpPr/>
            <p:nvPr/>
          </p:nvSpPr>
          <p:spPr>
            <a:xfrm>
              <a:off x="9397177" y="5736528"/>
              <a:ext cx="2827742"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22" name="Google Shape;622;p53"/>
            <p:cNvSpPr/>
            <p:nvPr/>
          </p:nvSpPr>
          <p:spPr>
            <a:xfrm>
              <a:off x="10138457" y="3737532"/>
              <a:ext cx="3302930" cy="2848400"/>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623" name="Google Shape;623;p53"/>
          <p:cNvSpPr txBox="1"/>
          <p:nvPr/>
        </p:nvSpPr>
        <p:spPr>
          <a:xfrm>
            <a:off x="1511025" y="1389150"/>
            <a:ext cx="8605200" cy="4155900"/>
          </a:xfrm>
          <a:prstGeom prst="rect">
            <a:avLst/>
          </a:prstGeom>
          <a:solidFill>
            <a:srgbClr val="FFDE75">
              <a:alpha val="49800"/>
            </a:srgbClr>
          </a:solidFill>
          <a:ln>
            <a:noFill/>
          </a:ln>
        </p:spPr>
        <p:txBody>
          <a:bodyPr spcFirstLastPara="1" wrap="square" lIns="91425" tIns="45700" rIns="91425" bIns="45700" anchor="t" anchorCtr="0">
            <a:spAutoFit/>
          </a:bodyPr>
          <a:lstStyle/>
          <a:p>
            <a:pPr marL="0" lvl="0" indent="0" algn="just" rtl="0">
              <a:spcBef>
                <a:spcPts val="0"/>
              </a:spcBef>
              <a:spcAft>
                <a:spcPts val="0"/>
              </a:spcAft>
              <a:buClr>
                <a:schemeClr val="dk1"/>
              </a:buClr>
              <a:buSzPts val="1100"/>
              <a:buFont typeface="Arial"/>
              <a:buNone/>
            </a:pPr>
            <a:r>
              <a:rPr lang="en-US" sz="2400">
                <a:solidFill>
                  <a:schemeClr val="dk1"/>
                </a:solidFill>
                <a:latin typeface="Spectral Medium"/>
                <a:ea typeface="Spectral Medium"/>
                <a:cs typeface="Spectral Medium"/>
                <a:sym typeface="Spectral Medium"/>
              </a:rPr>
              <a:t>Ambos establecimientos gestionan de manera competente sus colas de espera, existen oportunidades de mejora. Por ejemplo, aumentar el número de servidores podría no ser la solución más eficiente debido a la baja mejora en las métricas de rendimiento observadas. En cambio, estrategias cómo ajustar las tasas de llegada y servicio durante diferentes períodos del día podrían tener un impacto más significativo. Es crucial reconocer que la eficiencia operativa está influida por varios factores. Se sugiere una evaluación continua y la implementación de estrategias adicionales para optimizar aún más la gestión de colas y reducir los tiempos de espera.</a:t>
            </a:r>
            <a:endParaRPr sz="2400">
              <a:solidFill>
                <a:schemeClr val="dk1"/>
              </a:solidFill>
              <a:latin typeface="Spectral Medium"/>
              <a:ea typeface="Spectral Medium"/>
              <a:cs typeface="Spectral Medium"/>
              <a:sym typeface="Spectral Medium"/>
            </a:endParaRPr>
          </a:p>
        </p:txBody>
      </p:sp>
      <p:sp>
        <p:nvSpPr>
          <p:cNvPr id="624" name="Google Shape;624;p53"/>
          <p:cNvSpPr/>
          <p:nvPr/>
        </p:nvSpPr>
        <p:spPr>
          <a:xfrm>
            <a:off x="1779081" y="135204"/>
            <a:ext cx="1100819" cy="1161560"/>
          </a:xfrm>
          <a:custGeom>
            <a:avLst/>
            <a:gdLst/>
            <a:ahLst/>
            <a:cxnLst/>
            <a:rect l="l" t="t" r="r" b="b"/>
            <a:pathLst>
              <a:path w="1497713" h="1595290" extrusionOk="0">
                <a:moveTo>
                  <a:pt x="11333" y="1595156"/>
                </a:moveTo>
                <a:cubicBezTo>
                  <a:pt x="-3600" y="1594348"/>
                  <a:pt x="-237" y="1585200"/>
                  <a:pt x="1916" y="1577801"/>
                </a:cubicBezTo>
                <a:cubicBezTo>
                  <a:pt x="8104" y="1556544"/>
                  <a:pt x="14831" y="1535557"/>
                  <a:pt x="21692" y="1514569"/>
                </a:cubicBezTo>
                <a:cubicBezTo>
                  <a:pt x="57479" y="1402637"/>
                  <a:pt x="92458" y="1290435"/>
                  <a:pt x="130262" y="1179309"/>
                </a:cubicBezTo>
                <a:cubicBezTo>
                  <a:pt x="210041" y="945488"/>
                  <a:pt x="284035" y="709783"/>
                  <a:pt x="362469" y="475559"/>
                </a:cubicBezTo>
                <a:cubicBezTo>
                  <a:pt x="411843" y="327974"/>
                  <a:pt x="459199" y="179582"/>
                  <a:pt x="507497" y="31594"/>
                </a:cubicBezTo>
                <a:cubicBezTo>
                  <a:pt x="519471" y="-4865"/>
                  <a:pt x="519740" y="-5268"/>
                  <a:pt x="555391" y="7916"/>
                </a:cubicBezTo>
                <a:cubicBezTo>
                  <a:pt x="905047" y="137608"/>
                  <a:pt x="1187031" y="354343"/>
                  <a:pt x="1397713" y="662965"/>
                </a:cubicBezTo>
                <a:cubicBezTo>
                  <a:pt x="1430539" y="711129"/>
                  <a:pt x="1462020" y="760099"/>
                  <a:pt x="1490811" y="810819"/>
                </a:cubicBezTo>
                <a:cubicBezTo>
                  <a:pt x="1502246" y="830864"/>
                  <a:pt x="1500363" y="842165"/>
                  <a:pt x="1478434" y="853332"/>
                </a:cubicBezTo>
                <a:cubicBezTo>
                  <a:pt x="1160932" y="1013562"/>
                  <a:pt x="843968" y="1174600"/>
                  <a:pt x="526735" y="1335369"/>
                </a:cubicBezTo>
                <a:cubicBezTo>
                  <a:pt x="361930" y="1418915"/>
                  <a:pt x="196991" y="1502192"/>
                  <a:pt x="32052" y="1585604"/>
                </a:cubicBezTo>
                <a:cubicBezTo>
                  <a:pt x="24921" y="1589236"/>
                  <a:pt x="17522" y="1592331"/>
                  <a:pt x="11333" y="1595290"/>
                </a:cubicBezTo>
                <a:close/>
                <a:moveTo>
                  <a:pt x="729345" y="833286"/>
                </a:moveTo>
                <a:cubicBezTo>
                  <a:pt x="777508" y="865574"/>
                  <a:pt x="837107" y="840147"/>
                  <a:pt x="848946" y="786737"/>
                </a:cubicBezTo>
                <a:cubicBezTo>
                  <a:pt x="873028" y="677630"/>
                  <a:pt x="792710" y="571885"/>
                  <a:pt x="680374" y="564889"/>
                </a:cubicBezTo>
                <a:cubicBezTo>
                  <a:pt x="598173" y="559777"/>
                  <a:pt x="527677" y="607941"/>
                  <a:pt x="511398" y="680589"/>
                </a:cubicBezTo>
                <a:cubicBezTo>
                  <a:pt x="502116" y="721891"/>
                  <a:pt x="528081" y="758350"/>
                  <a:pt x="568038" y="759696"/>
                </a:cubicBezTo>
                <a:cubicBezTo>
                  <a:pt x="565616" y="747991"/>
                  <a:pt x="562253" y="736287"/>
                  <a:pt x="561042" y="724448"/>
                </a:cubicBezTo>
                <a:cubicBezTo>
                  <a:pt x="559562" y="708169"/>
                  <a:pt x="565750" y="694985"/>
                  <a:pt x="581357" y="687451"/>
                </a:cubicBezTo>
                <a:cubicBezTo>
                  <a:pt x="594406" y="681262"/>
                  <a:pt x="606918" y="682742"/>
                  <a:pt x="618219" y="691218"/>
                </a:cubicBezTo>
                <a:cubicBezTo>
                  <a:pt x="631403" y="701039"/>
                  <a:pt x="637054" y="714358"/>
                  <a:pt x="633287" y="730905"/>
                </a:cubicBezTo>
                <a:cubicBezTo>
                  <a:pt x="630058" y="744762"/>
                  <a:pt x="623600" y="757140"/>
                  <a:pt x="616201" y="769248"/>
                </a:cubicBezTo>
                <a:cubicBezTo>
                  <a:pt x="600326" y="795213"/>
                  <a:pt x="576917" y="814720"/>
                  <a:pt x="557140" y="837322"/>
                </a:cubicBezTo>
                <a:cubicBezTo>
                  <a:pt x="542341" y="854139"/>
                  <a:pt x="535884" y="875126"/>
                  <a:pt x="554181" y="891001"/>
                </a:cubicBezTo>
                <a:cubicBezTo>
                  <a:pt x="577590" y="911316"/>
                  <a:pt x="605438" y="926653"/>
                  <a:pt x="637592" y="929478"/>
                </a:cubicBezTo>
                <a:cubicBezTo>
                  <a:pt x="663288" y="931765"/>
                  <a:pt x="677145" y="918716"/>
                  <a:pt x="680239" y="893558"/>
                </a:cubicBezTo>
                <a:cubicBezTo>
                  <a:pt x="682527" y="874588"/>
                  <a:pt x="683737" y="855484"/>
                  <a:pt x="686966" y="836784"/>
                </a:cubicBezTo>
                <a:cubicBezTo>
                  <a:pt x="691540" y="809204"/>
                  <a:pt x="693424" y="780414"/>
                  <a:pt x="715622" y="759292"/>
                </a:cubicBezTo>
                <a:cubicBezTo>
                  <a:pt x="725847" y="749606"/>
                  <a:pt x="737551" y="744762"/>
                  <a:pt x="751408" y="749606"/>
                </a:cubicBezTo>
                <a:cubicBezTo>
                  <a:pt x="764996" y="754449"/>
                  <a:pt x="771858" y="765481"/>
                  <a:pt x="774145" y="779069"/>
                </a:cubicBezTo>
                <a:cubicBezTo>
                  <a:pt x="779122" y="810550"/>
                  <a:pt x="761095" y="825214"/>
                  <a:pt x="729479" y="833152"/>
                </a:cubicBezTo>
                <a:close/>
                <a:moveTo>
                  <a:pt x="236006" y="1147828"/>
                </a:moveTo>
                <a:cubicBezTo>
                  <a:pt x="234930" y="1218862"/>
                  <a:pt x="280268" y="1266757"/>
                  <a:pt x="349553" y="1267833"/>
                </a:cubicBezTo>
                <a:cubicBezTo>
                  <a:pt x="416013" y="1268909"/>
                  <a:pt x="468616" y="1217652"/>
                  <a:pt x="469155" y="1151461"/>
                </a:cubicBezTo>
                <a:cubicBezTo>
                  <a:pt x="469558" y="1091324"/>
                  <a:pt x="414534" y="1035357"/>
                  <a:pt x="354262" y="1034415"/>
                </a:cubicBezTo>
                <a:cubicBezTo>
                  <a:pt x="286995" y="1033339"/>
                  <a:pt x="236948" y="1081368"/>
                  <a:pt x="236006" y="1147828"/>
                </a:cubicBezTo>
                <a:close/>
                <a:moveTo>
                  <a:pt x="1206404" y="779472"/>
                </a:moveTo>
                <a:cubicBezTo>
                  <a:pt x="1207884" y="715837"/>
                  <a:pt x="1158510" y="662293"/>
                  <a:pt x="1096355" y="660275"/>
                </a:cubicBezTo>
                <a:cubicBezTo>
                  <a:pt x="1030568" y="658122"/>
                  <a:pt x="974601" y="709783"/>
                  <a:pt x="973121" y="773956"/>
                </a:cubicBezTo>
                <a:cubicBezTo>
                  <a:pt x="971507" y="838937"/>
                  <a:pt x="1022226" y="892481"/>
                  <a:pt x="1086400" y="893558"/>
                </a:cubicBezTo>
                <a:cubicBezTo>
                  <a:pt x="1156492" y="894768"/>
                  <a:pt x="1204790" y="848892"/>
                  <a:pt x="1206404" y="779472"/>
                </a:cubicBezTo>
                <a:close/>
                <a:moveTo>
                  <a:pt x="742529" y="268779"/>
                </a:moveTo>
                <a:cubicBezTo>
                  <a:pt x="741453" y="200704"/>
                  <a:pt x="693424" y="153348"/>
                  <a:pt x="626022" y="153752"/>
                </a:cubicBezTo>
                <a:cubicBezTo>
                  <a:pt x="559562" y="154290"/>
                  <a:pt x="507632" y="207566"/>
                  <a:pt x="509246" y="273891"/>
                </a:cubicBezTo>
                <a:cubicBezTo>
                  <a:pt x="510860" y="338871"/>
                  <a:pt x="563194" y="388246"/>
                  <a:pt x="629251" y="387169"/>
                </a:cubicBezTo>
                <a:cubicBezTo>
                  <a:pt x="696249" y="386093"/>
                  <a:pt x="743471" y="336719"/>
                  <a:pt x="742529" y="268779"/>
                </a:cubicBezTo>
                <a:close/>
              </a:path>
            </a:pathLst>
          </a:custGeom>
          <a:solidFill>
            <a:srgbClr val="FF5F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25" name="Google Shape;625;p53"/>
          <p:cNvSpPr/>
          <p:nvPr/>
        </p:nvSpPr>
        <p:spPr>
          <a:xfrm>
            <a:off x="2161533" y="-317"/>
            <a:ext cx="835475" cy="728566"/>
          </a:xfrm>
          <a:custGeom>
            <a:avLst/>
            <a:gdLst/>
            <a:ahLst/>
            <a:cxnLst/>
            <a:rect l="l" t="t" r="r" b="b"/>
            <a:pathLst>
              <a:path w="1136701" h="1000615" extrusionOk="0">
                <a:moveTo>
                  <a:pt x="1136534" y="927874"/>
                </a:moveTo>
                <a:cubicBezTo>
                  <a:pt x="1137744" y="938099"/>
                  <a:pt x="1132229" y="942808"/>
                  <a:pt x="1125905" y="945902"/>
                </a:cubicBezTo>
                <a:cubicBezTo>
                  <a:pt x="1090926" y="963526"/>
                  <a:pt x="1056082" y="981150"/>
                  <a:pt x="1020699" y="998102"/>
                </a:cubicBezTo>
                <a:cubicBezTo>
                  <a:pt x="1002403" y="1006981"/>
                  <a:pt x="998367" y="990299"/>
                  <a:pt x="992447" y="979805"/>
                </a:cubicBezTo>
                <a:cubicBezTo>
                  <a:pt x="954912" y="913345"/>
                  <a:pt x="914552" y="848634"/>
                  <a:pt x="869886" y="786613"/>
                </a:cubicBezTo>
                <a:cubicBezTo>
                  <a:pt x="700103" y="550774"/>
                  <a:pt x="485117" y="367807"/>
                  <a:pt x="225465" y="237174"/>
                </a:cubicBezTo>
                <a:cubicBezTo>
                  <a:pt x="159005" y="203675"/>
                  <a:pt x="91065" y="173673"/>
                  <a:pt x="21241" y="148246"/>
                </a:cubicBezTo>
                <a:cubicBezTo>
                  <a:pt x="-284" y="140443"/>
                  <a:pt x="-3782" y="129411"/>
                  <a:pt x="3348" y="109635"/>
                </a:cubicBezTo>
                <a:cubicBezTo>
                  <a:pt x="13977" y="80441"/>
                  <a:pt x="24336" y="50978"/>
                  <a:pt x="32811" y="21111"/>
                </a:cubicBezTo>
                <a:cubicBezTo>
                  <a:pt x="39135" y="-1222"/>
                  <a:pt x="49763" y="-3643"/>
                  <a:pt x="70347" y="3756"/>
                </a:cubicBezTo>
                <a:cubicBezTo>
                  <a:pt x="245107" y="66987"/>
                  <a:pt x="408432" y="152013"/>
                  <a:pt x="559111" y="261121"/>
                </a:cubicBezTo>
                <a:cubicBezTo>
                  <a:pt x="798986" y="434940"/>
                  <a:pt x="987335" y="653693"/>
                  <a:pt x="1129134" y="913076"/>
                </a:cubicBezTo>
                <a:cubicBezTo>
                  <a:pt x="1131959" y="918323"/>
                  <a:pt x="1134516" y="923704"/>
                  <a:pt x="1136399" y="927605"/>
                </a:cubicBezTo>
                <a:close/>
              </a:path>
            </a:pathLst>
          </a:custGeom>
          <a:solidFill>
            <a:srgbClr val="FF5F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26" name="Google Shape;626;p53"/>
          <p:cNvSpPr/>
          <p:nvPr/>
        </p:nvSpPr>
        <p:spPr>
          <a:xfrm>
            <a:off x="2515834" y="635208"/>
            <a:ext cx="133891" cy="129423"/>
          </a:xfrm>
          <a:custGeom>
            <a:avLst/>
            <a:gdLst/>
            <a:ahLst/>
            <a:cxnLst/>
            <a:rect l="l" t="t" r="r" b="b"/>
            <a:pathLst>
              <a:path w="182165" h="177750" extrusionOk="0">
                <a:moveTo>
                  <a:pt x="89129" y="177729"/>
                </a:moveTo>
                <a:cubicBezTo>
                  <a:pt x="35988" y="176653"/>
                  <a:pt x="-1816" y="137100"/>
                  <a:pt x="67" y="84631"/>
                </a:cubicBezTo>
                <a:cubicBezTo>
                  <a:pt x="1682" y="37544"/>
                  <a:pt x="43253" y="-664"/>
                  <a:pt x="92089" y="9"/>
                </a:cubicBezTo>
                <a:cubicBezTo>
                  <a:pt x="143750" y="681"/>
                  <a:pt x="184111" y="42522"/>
                  <a:pt x="182093" y="93376"/>
                </a:cubicBezTo>
                <a:cubicBezTo>
                  <a:pt x="180209" y="140194"/>
                  <a:pt x="137696" y="178805"/>
                  <a:pt x="89129" y="177729"/>
                </a:cubicBezTo>
                <a:close/>
              </a:path>
            </a:pathLst>
          </a:custGeom>
          <a:solidFill>
            <a:srgbClr val="FF5F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27" name="Google Shape;627;p53"/>
          <p:cNvSpPr/>
          <p:nvPr/>
        </p:nvSpPr>
        <p:spPr>
          <a:xfrm>
            <a:off x="2153141" y="259547"/>
            <a:ext cx="144666" cy="145766"/>
          </a:xfrm>
          <a:custGeom>
            <a:avLst/>
            <a:gdLst/>
            <a:ahLst/>
            <a:cxnLst/>
            <a:rect l="l" t="t" r="r" b="b"/>
            <a:pathLst>
              <a:path w="196824" h="200195" extrusionOk="0">
                <a:moveTo>
                  <a:pt x="135" y="103196"/>
                </a:moveTo>
                <a:cubicBezTo>
                  <a:pt x="-135" y="44942"/>
                  <a:pt x="40629" y="680"/>
                  <a:pt x="95116" y="8"/>
                </a:cubicBezTo>
                <a:cubicBezTo>
                  <a:pt x="152831" y="-665"/>
                  <a:pt x="196959" y="42924"/>
                  <a:pt x="196824" y="100236"/>
                </a:cubicBezTo>
                <a:cubicBezTo>
                  <a:pt x="196690" y="155933"/>
                  <a:pt x="152831" y="200195"/>
                  <a:pt x="97807" y="200195"/>
                </a:cubicBezTo>
                <a:cubicBezTo>
                  <a:pt x="43589" y="200195"/>
                  <a:pt x="269" y="157144"/>
                  <a:pt x="0" y="103196"/>
                </a:cubicBezTo>
                <a:close/>
              </a:path>
            </a:pathLst>
          </a:custGeom>
          <a:solidFill>
            <a:srgbClr val="FF5F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628" name="Google Shape;628;p53"/>
          <p:cNvPicPr preferRelativeResize="0"/>
          <p:nvPr/>
        </p:nvPicPr>
        <p:blipFill rotWithShape="1">
          <a:blip r:embed="rId3">
            <a:alphaModFix/>
          </a:blip>
          <a:srcRect/>
          <a:stretch/>
        </p:blipFill>
        <p:spPr>
          <a:xfrm rot="-916413">
            <a:off x="440117" y="735114"/>
            <a:ext cx="976465" cy="12111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23"/>
                                        </p:tgtEl>
                                        <p:attrNameLst>
                                          <p:attrName>style.visibility</p:attrName>
                                        </p:attrNameLst>
                                      </p:cBhvr>
                                      <p:to>
                                        <p:strVal val="visible"/>
                                      </p:to>
                                    </p:set>
                                    <p:anim calcmode="lin" valueType="num">
                                      <p:cBhvr additive="base">
                                        <p:cTn id="7" dur="1700"/>
                                        <p:tgtEl>
                                          <p:spTgt spid="62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2"/>
        <p:cNvGrpSpPr/>
        <p:nvPr/>
      </p:nvGrpSpPr>
      <p:grpSpPr>
        <a:xfrm>
          <a:off x="0" y="0"/>
          <a:ext cx="0" cy="0"/>
          <a:chOff x="0" y="0"/>
          <a:chExt cx="0" cy="0"/>
        </a:xfrm>
      </p:grpSpPr>
      <p:sp>
        <p:nvSpPr>
          <p:cNvPr id="633" name="Google Shape;633;p54"/>
          <p:cNvSpPr/>
          <p:nvPr/>
        </p:nvSpPr>
        <p:spPr>
          <a:xfrm rot="-5400000">
            <a:off x="5" y="1259399"/>
            <a:ext cx="5598600" cy="5598600"/>
          </a:xfrm>
          <a:prstGeom prst="flowChartDelay">
            <a:avLst/>
          </a:prstGeom>
          <a:solidFill>
            <a:srgbClr val="F6B940"/>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endParaRPr sz="2100">
              <a:solidFill>
                <a:schemeClr val="dk1"/>
              </a:solidFill>
              <a:latin typeface="Spectral Medium"/>
              <a:ea typeface="Spectral Medium"/>
              <a:cs typeface="Spectral Medium"/>
              <a:sym typeface="Spectral Medium"/>
            </a:endParaRPr>
          </a:p>
        </p:txBody>
      </p:sp>
      <p:grpSp>
        <p:nvGrpSpPr>
          <p:cNvPr id="634" name="Google Shape;634;p54"/>
          <p:cNvGrpSpPr/>
          <p:nvPr/>
        </p:nvGrpSpPr>
        <p:grpSpPr>
          <a:xfrm rot="-5399671">
            <a:off x="8471039" y="-813574"/>
            <a:ext cx="4221346" cy="3194361"/>
            <a:chOff x="9397177" y="3737532"/>
            <a:chExt cx="4044210" cy="3116754"/>
          </a:xfrm>
        </p:grpSpPr>
        <p:sp>
          <p:nvSpPr>
            <p:cNvPr id="635" name="Google Shape;635;p54"/>
            <p:cNvSpPr/>
            <p:nvPr/>
          </p:nvSpPr>
          <p:spPr>
            <a:xfrm>
              <a:off x="9397177" y="5736528"/>
              <a:ext cx="2827742"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36" name="Google Shape;636;p54"/>
            <p:cNvSpPr/>
            <p:nvPr/>
          </p:nvSpPr>
          <p:spPr>
            <a:xfrm>
              <a:off x="10138457" y="3737532"/>
              <a:ext cx="3302930" cy="2848400"/>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637" name="Google Shape;637;p54"/>
          <p:cNvSpPr txBox="1"/>
          <p:nvPr/>
        </p:nvSpPr>
        <p:spPr>
          <a:xfrm>
            <a:off x="2018450" y="1159975"/>
            <a:ext cx="8556000" cy="3940500"/>
          </a:xfrm>
          <a:prstGeom prst="rect">
            <a:avLst/>
          </a:prstGeom>
          <a:solidFill>
            <a:srgbClr val="FFDE75">
              <a:alpha val="49800"/>
            </a:srgbClr>
          </a:solidFill>
          <a:ln>
            <a:noFill/>
          </a:ln>
        </p:spPr>
        <p:txBody>
          <a:bodyPr spcFirstLastPara="1" wrap="square" lIns="91425" tIns="45700" rIns="91425" bIns="45700" anchor="t" anchorCtr="0">
            <a:spAutoFit/>
          </a:bodyPr>
          <a:lstStyle/>
          <a:p>
            <a:pPr marL="0" lvl="0" indent="0" algn="just" rtl="0">
              <a:spcBef>
                <a:spcPts val="0"/>
              </a:spcBef>
              <a:spcAft>
                <a:spcPts val="0"/>
              </a:spcAft>
              <a:buNone/>
            </a:pPr>
            <a:r>
              <a:rPr lang="en-US" sz="2500">
                <a:solidFill>
                  <a:schemeClr val="dk1"/>
                </a:solidFill>
                <a:latin typeface="Spectral Medium"/>
                <a:ea typeface="Spectral Medium"/>
                <a:cs typeface="Spectral Medium"/>
                <a:sym typeface="Spectral Medium"/>
              </a:rPr>
              <a:t>De igual manera, podemos decir que, basándonos en el flujo de su clientela, poseen tiempos similares en la atención, y en probabilidades de una cola vacía, sin embargo, Little Caesars presenta un tiempo de espera en cola más bajo que Pizza Hut, indicando mayor eficiencia en este aspecto siendo un punto clave por el cual la clientela se decide por Little Caesars por sobre Pizza Hut. Se necesita un análisis más prolongado para determinar nuevas estrategias para Pizza Hut y marcar una diferencia notoria contra su competidor.</a:t>
            </a:r>
            <a:endParaRPr sz="2500">
              <a:solidFill>
                <a:schemeClr val="dk1"/>
              </a:solidFill>
              <a:latin typeface="Spectral Medium"/>
              <a:ea typeface="Spectral Medium"/>
              <a:cs typeface="Spectral Medium"/>
              <a:sym typeface="Spectral Medium"/>
            </a:endParaRPr>
          </a:p>
        </p:txBody>
      </p:sp>
      <p:pic>
        <p:nvPicPr>
          <p:cNvPr id="638" name="Google Shape;638;p54"/>
          <p:cNvPicPr preferRelativeResize="0"/>
          <p:nvPr/>
        </p:nvPicPr>
        <p:blipFill rotWithShape="1">
          <a:blip r:embed="rId3">
            <a:alphaModFix/>
          </a:blip>
          <a:srcRect/>
          <a:stretch/>
        </p:blipFill>
        <p:spPr>
          <a:xfrm>
            <a:off x="9955049" y="5012576"/>
            <a:ext cx="1928350" cy="17321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 calcmode="lin" valueType="num">
                                      <p:cBhvr additive="base">
                                        <p:cTn id="7" dur="1700"/>
                                        <p:tgtEl>
                                          <p:spTgt spid="637"/>
                                        </p:tgtEl>
                                        <p:attrNameLst>
                                          <p:attrName>ppt_x</p:attrName>
                                        </p:attrNameLst>
                                      </p:cBhvr>
                                      <p:tavLst>
                                        <p:tav tm="0">
                                          <p:val>
                                            <p:strVal val="#ppt_x-1"/>
                                          </p:val>
                                        </p:tav>
                                        <p:tav tm="100000">
                                          <p:val>
                                            <p:strVal val="#ppt_x"/>
                                          </p:val>
                                        </p:tav>
                                      </p:tavLst>
                                    </p:anim>
                                  </p:childTnLst>
                                </p:cTn>
                              </p:par>
                            </p:childTnLst>
                          </p:cTn>
                        </p:par>
                        <p:par>
                          <p:cTn id="8" fill="hold">
                            <p:stCondLst>
                              <p:cond delay="1700"/>
                            </p:stCondLst>
                            <p:childTnLst>
                              <p:par>
                                <p:cTn id="9" presetID="8" presetClass="emph" presetSubtype="0" fill="hold" nodeType="afterEffect">
                                  <p:stCondLst>
                                    <p:cond delay="0"/>
                                  </p:stCondLst>
                                  <p:childTnLst>
                                    <p:animRot by="-21600000">
                                      <p:cBhvr>
                                        <p:cTn id="10" dur="1000" fill="hold"/>
                                        <p:tgtEl>
                                          <p:spTgt spid="63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2"/>
        <p:cNvGrpSpPr/>
        <p:nvPr/>
      </p:nvGrpSpPr>
      <p:grpSpPr>
        <a:xfrm>
          <a:off x="0" y="0"/>
          <a:ext cx="0" cy="0"/>
          <a:chOff x="0" y="0"/>
          <a:chExt cx="0" cy="0"/>
        </a:xfrm>
      </p:grpSpPr>
      <p:sp>
        <p:nvSpPr>
          <p:cNvPr id="643" name="Google Shape;643;p55"/>
          <p:cNvSpPr/>
          <p:nvPr/>
        </p:nvSpPr>
        <p:spPr>
          <a:xfrm rot="5400000">
            <a:off x="5" y="-1"/>
            <a:ext cx="5598600" cy="5598600"/>
          </a:xfrm>
          <a:prstGeom prst="flowChartDelay">
            <a:avLst/>
          </a:prstGeom>
          <a:solidFill>
            <a:srgbClr val="F6B940"/>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endParaRPr sz="2100">
              <a:solidFill>
                <a:schemeClr val="dk1"/>
              </a:solidFill>
              <a:latin typeface="Spectral Medium"/>
              <a:ea typeface="Spectral Medium"/>
              <a:cs typeface="Spectral Medium"/>
              <a:sym typeface="Spectral Medium"/>
            </a:endParaRPr>
          </a:p>
        </p:txBody>
      </p:sp>
      <p:grpSp>
        <p:nvGrpSpPr>
          <p:cNvPr id="644" name="Google Shape;644;p55"/>
          <p:cNvGrpSpPr/>
          <p:nvPr/>
        </p:nvGrpSpPr>
        <p:grpSpPr>
          <a:xfrm rot="-5399671">
            <a:off x="8471039" y="-813574"/>
            <a:ext cx="4221346" cy="3194361"/>
            <a:chOff x="9397177" y="3737532"/>
            <a:chExt cx="4044210" cy="3116754"/>
          </a:xfrm>
        </p:grpSpPr>
        <p:sp>
          <p:nvSpPr>
            <p:cNvPr id="645" name="Google Shape;645;p55"/>
            <p:cNvSpPr/>
            <p:nvPr/>
          </p:nvSpPr>
          <p:spPr>
            <a:xfrm>
              <a:off x="9397177" y="5736528"/>
              <a:ext cx="2827742"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46" name="Google Shape;646;p55"/>
            <p:cNvSpPr/>
            <p:nvPr/>
          </p:nvSpPr>
          <p:spPr>
            <a:xfrm>
              <a:off x="10138457" y="3737532"/>
              <a:ext cx="3302930" cy="2848400"/>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647" name="Google Shape;647;p55"/>
          <p:cNvSpPr txBox="1"/>
          <p:nvPr/>
        </p:nvSpPr>
        <p:spPr>
          <a:xfrm>
            <a:off x="2049775" y="2346350"/>
            <a:ext cx="8557800" cy="3170700"/>
          </a:xfrm>
          <a:prstGeom prst="rect">
            <a:avLst/>
          </a:prstGeom>
          <a:solidFill>
            <a:srgbClr val="FFDE75">
              <a:alpha val="49800"/>
            </a:srgbClr>
          </a:solidFill>
          <a:ln>
            <a:noFill/>
          </a:ln>
        </p:spPr>
        <p:txBody>
          <a:bodyPr spcFirstLastPara="1" wrap="square" lIns="91425" tIns="45700" rIns="91425" bIns="45700" anchor="t" anchorCtr="0">
            <a:spAutoFit/>
          </a:bodyPr>
          <a:lstStyle/>
          <a:p>
            <a:pPr marL="0" lvl="0" indent="0" algn="just" rtl="0">
              <a:spcBef>
                <a:spcPts val="0"/>
              </a:spcBef>
              <a:spcAft>
                <a:spcPts val="0"/>
              </a:spcAft>
              <a:buNone/>
            </a:pPr>
            <a:r>
              <a:rPr lang="en-US" sz="2500">
                <a:solidFill>
                  <a:schemeClr val="dk1"/>
                </a:solidFill>
                <a:latin typeface="Spectral Medium"/>
                <a:ea typeface="Spectral Medium"/>
                <a:cs typeface="Spectral Medium"/>
                <a:sym typeface="Spectral Medium"/>
              </a:rPr>
              <a:t>La teoría de colas y los modelos de simulación son herramientas poderosas que, si se utilizan correctamente, pueden traducirse en mejoras tangibles y una ventaja competitiva en el sector de servicios de alimentos rápidos. En definitiva, las simulaciones y modelos de colas utilizados en este proyecto ofrecen una perspectiva valiosa y práctica para la toma de decisiones en el ámbito de la gestión de servicios.</a:t>
            </a:r>
            <a:endParaRPr sz="2500">
              <a:solidFill>
                <a:schemeClr val="dk1"/>
              </a:solidFill>
              <a:latin typeface="Spectral Medium"/>
              <a:ea typeface="Spectral Medium"/>
              <a:cs typeface="Spectral Medium"/>
              <a:sym typeface="Spectral Medium"/>
            </a:endParaRPr>
          </a:p>
        </p:txBody>
      </p:sp>
      <p:sp>
        <p:nvSpPr>
          <p:cNvPr id="648" name="Google Shape;648;p55"/>
          <p:cNvSpPr/>
          <p:nvPr/>
        </p:nvSpPr>
        <p:spPr>
          <a:xfrm>
            <a:off x="139087" y="146431"/>
            <a:ext cx="2144867" cy="2250809"/>
          </a:xfrm>
          <a:custGeom>
            <a:avLst/>
            <a:gdLst/>
            <a:ahLst/>
            <a:cxnLst/>
            <a:rect l="l" t="t" r="r" b="b"/>
            <a:pathLst>
              <a:path w="3530646" h="3530680" extrusionOk="0">
                <a:moveTo>
                  <a:pt x="1584329" y="1730597"/>
                </a:moveTo>
                <a:cubicBezTo>
                  <a:pt x="1604403" y="1733822"/>
                  <a:pt x="1621826" y="1732937"/>
                  <a:pt x="1638988" y="1731741"/>
                </a:cubicBezTo>
                <a:cubicBezTo>
                  <a:pt x="1665095" y="1729869"/>
                  <a:pt x="1691150" y="1730025"/>
                  <a:pt x="1717206" y="1729505"/>
                </a:cubicBezTo>
                <a:cubicBezTo>
                  <a:pt x="1837497" y="1727217"/>
                  <a:pt x="1957840" y="1725865"/>
                  <a:pt x="2078131" y="1722536"/>
                </a:cubicBezTo>
                <a:cubicBezTo>
                  <a:pt x="2173408" y="1719884"/>
                  <a:pt x="2268684" y="1718012"/>
                  <a:pt x="2363960" y="1715931"/>
                </a:cubicBezTo>
                <a:cubicBezTo>
                  <a:pt x="2459808" y="1713851"/>
                  <a:pt x="2555604" y="1711563"/>
                  <a:pt x="2651452" y="1709587"/>
                </a:cubicBezTo>
                <a:cubicBezTo>
                  <a:pt x="2750993" y="1707558"/>
                  <a:pt x="2850586" y="1705218"/>
                  <a:pt x="2950126" y="1703138"/>
                </a:cubicBezTo>
                <a:cubicBezTo>
                  <a:pt x="3051279" y="1701005"/>
                  <a:pt x="3152380" y="1698249"/>
                  <a:pt x="3253585" y="1696793"/>
                </a:cubicBezTo>
                <a:cubicBezTo>
                  <a:pt x="3339292" y="1695597"/>
                  <a:pt x="3424999" y="1693152"/>
                  <a:pt x="3510654" y="1690500"/>
                </a:cubicBezTo>
                <a:cubicBezTo>
                  <a:pt x="3524123" y="1690084"/>
                  <a:pt x="3527868" y="1694297"/>
                  <a:pt x="3528752" y="1707038"/>
                </a:cubicBezTo>
                <a:cubicBezTo>
                  <a:pt x="3532548" y="1761385"/>
                  <a:pt x="3530000" y="1815732"/>
                  <a:pt x="3526723" y="1869871"/>
                </a:cubicBezTo>
                <a:cubicBezTo>
                  <a:pt x="3521003" y="1964575"/>
                  <a:pt x="3507845" y="2058343"/>
                  <a:pt x="3486835" y="2150967"/>
                </a:cubicBezTo>
                <a:cubicBezTo>
                  <a:pt x="3445437" y="2333718"/>
                  <a:pt x="3376945" y="2505548"/>
                  <a:pt x="3281928" y="2667028"/>
                </a:cubicBezTo>
                <a:cubicBezTo>
                  <a:pt x="3236735" y="2743842"/>
                  <a:pt x="3186340" y="2817223"/>
                  <a:pt x="3129653" y="2885612"/>
                </a:cubicBezTo>
                <a:cubicBezTo>
                  <a:pt x="3010974" y="3028786"/>
                  <a:pt x="2873677" y="3151574"/>
                  <a:pt x="2716357" y="3251687"/>
                </a:cubicBezTo>
                <a:cubicBezTo>
                  <a:pt x="2559609" y="3351435"/>
                  <a:pt x="2391627" y="3425181"/>
                  <a:pt x="2212048" y="3472351"/>
                </a:cubicBezTo>
                <a:cubicBezTo>
                  <a:pt x="2111468" y="3498770"/>
                  <a:pt x="2009275" y="3516140"/>
                  <a:pt x="1905470" y="3524565"/>
                </a:cubicBezTo>
                <a:cubicBezTo>
                  <a:pt x="1840617" y="3529818"/>
                  <a:pt x="1775713" y="3532054"/>
                  <a:pt x="1710757" y="3529818"/>
                </a:cubicBezTo>
                <a:cubicBezTo>
                  <a:pt x="1529098" y="3523473"/>
                  <a:pt x="1352379" y="3490813"/>
                  <a:pt x="1180705" y="3430277"/>
                </a:cubicBezTo>
                <a:cubicBezTo>
                  <a:pt x="1068787" y="3390804"/>
                  <a:pt x="961810" y="3340982"/>
                  <a:pt x="859981" y="3280342"/>
                </a:cubicBezTo>
                <a:cubicBezTo>
                  <a:pt x="793620" y="3240817"/>
                  <a:pt x="730120" y="3196976"/>
                  <a:pt x="669533" y="3148922"/>
                </a:cubicBezTo>
                <a:cubicBezTo>
                  <a:pt x="492138" y="3008295"/>
                  <a:pt x="347300" y="2839794"/>
                  <a:pt x="234809" y="2643417"/>
                </a:cubicBezTo>
                <a:cubicBezTo>
                  <a:pt x="120655" y="2444128"/>
                  <a:pt x="48522" y="2230589"/>
                  <a:pt x="16746" y="2003320"/>
                </a:cubicBezTo>
                <a:cubicBezTo>
                  <a:pt x="3224" y="1906639"/>
                  <a:pt x="-2393" y="1809387"/>
                  <a:pt x="936" y="1711823"/>
                </a:cubicBezTo>
                <a:cubicBezTo>
                  <a:pt x="5044" y="1591843"/>
                  <a:pt x="21010" y="1473372"/>
                  <a:pt x="48834" y="1356358"/>
                </a:cubicBezTo>
                <a:cubicBezTo>
                  <a:pt x="95484" y="1160137"/>
                  <a:pt x="173910" y="977541"/>
                  <a:pt x="282603" y="808000"/>
                </a:cubicBezTo>
                <a:cubicBezTo>
                  <a:pt x="367270" y="675955"/>
                  <a:pt x="468371" y="557588"/>
                  <a:pt x="585230" y="452743"/>
                </a:cubicBezTo>
                <a:cubicBezTo>
                  <a:pt x="689555" y="359079"/>
                  <a:pt x="803346" y="278937"/>
                  <a:pt x="926705" y="212576"/>
                </a:cubicBezTo>
                <a:cubicBezTo>
                  <a:pt x="1093595" y="122865"/>
                  <a:pt x="1270209" y="61029"/>
                  <a:pt x="1456965" y="27953"/>
                </a:cubicBezTo>
                <a:cubicBezTo>
                  <a:pt x="1573771" y="7306"/>
                  <a:pt x="1691358" y="-2627"/>
                  <a:pt x="1809829" y="597"/>
                </a:cubicBezTo>
                <a:cubicBezTo>
                  <a:pt x="1996481" y="5642"/>
                  <a:pt x="2177984" y="39290"/>
                  <a:pt x="2353975" y="101698"/>
                </a:cubicBezTo>
                <a:cubicBezTo>
                  <a:pt x="2495225" y="151728"/>
                  <a:pt x="2628049" y="218765"/>
                  <a:pt x="2752397" y="302392"/>
                </a:cubicBezTo>
                <a:cubicBezTo>
                  <a:pt x="2809032" y="340460"/>
                  <a:pt x="2863119" y="381910"/>
                  <a:pt x="2915022" y="426167"/>
                </a:cubicBezTo>
                <a:cubicBezTo>
                  <a:pt x="2932080" y="440729"/>
                  <a:pt x="2931976" y="441249"/>
                  <a:pt x="2916114" y="456331"/>
                </a:cubicBezTo>
                <a:cubicBezTo>
                  <a:pt x="2839092" y="529816"/>
                  <a:pt x="2761759" y="602990"/>
                  <a:pt x="2684945" y="676683"/>
                </a:cubicBezTo>
                <a:cubicBezTo>
                  <a:pt x="2587328" y="770295"/>
                  <a:pt x="2490180" y="864427"/>
                  <a:pt x="2392511" y="957987"/>
                </a:cubicBezTo>
                <a:cubicBezTo>
                  <a:pt x="2328699" y="1019095"/>
                  <a:pt x="2264211" y="1079526"/>
                  <a:pt x="2200347" y="1140530"/>
                </a:cubicBezTo>
                <a:cubicBezTo>
                  <a:pt x="2096438" y="1239759"/>
                  <a:pt x="1992737" y="1339247"/>
                  <a:pt x="1888879" y="1438476"/>
                </a:cubicBezTo>
                <a:cubicBezTo>
                  <a:pt x="1798804" y="1524547"/>
                  <a:pt x="1708521" y="1610462"/>
                  <a:pt x="1618393" y="1696533"/>
                </a:cubicBezTo>
                <a:cubicBezTo>
                  <a:pt x="1607420" y="1706986"/>
                  <a:pt x="1596966" y="1718012"/>
                  <a:pt x="1584433" y="1730649"/>
                </a:cubicBezTo>
                <a:close/>
                <a:moveTo>
                  <a:pt x="1163959" y="1189988"/>
                </a:moveTo>
                <a:cubicBezTo>
                  <a:pt x="1300061" y="1190248"/>
                  <a:pt x="1411719" y="1080515"/>
                  <a:pt x="1413123" y="946858"/>
                </a:cubicBezTo>
                <a:cubicBezTo>
                  <a:pt x="1414579" y="805868"/>
                  <a:pt x="1298605" y="693741"/>
                  <a:pt x="1164584" y="694469"/>
                </a:cubicBezTo>
                <a:cubicBezTo>
                  <a:pt x="1028430" y="695198"/>
                  <a:pt x="916096" y="806284"/>
                  <a:pt x="915888" y="942229"/>
                </a:cubicBezTo>
                <a:cubicBezTo>
                  <a:pt x="915680" y="1079006"/>
                  <a:pt x="1026506" y="1189728"/>
                  <a:pt x="1163907" y="1190041"/>
                </a:cubicBezTo>
                <a:close/>
                <a:moveTo>
                  <a:pt x="2379302" y="538710"/>
                </a:moveTo>
                <a:cubicBezTo>
                  <a:pt x="2379042" y="409317"/>
                  <a:pt x="2275601" y="304992"/>
                  <a:pt x="2147612" y="305096"/>
                </a:cubicBezTo>
                <a:cubicBezTo>
                  <a:pt x="2018584" y="305148"/>
                  <a:pt x="1913063" y="410305"/>
                  <a:pt x="1913271" y="538710"/>
                </a:cubicBezTo>
                <a:cubicBezTo>
                  <a:pt x="1913427" y="666698"/>
                  <a:pt x="2018740" y="771543"/>
                  <a:pt x="2146676" y="771023"/>
                </a:cubicBezTo>
                <a:cubicBezTo>
                  <a:pt x="2276589" y="770503"/>
                  <a:pt x="2379510" y="667686"/>
                  <a:pt x="2379302" y="538710"/>
                </a:cubicBezTo>
                <a:close/>
                <a:moveTo>
                  <a:pt x="1896628" y="3027226"/>
                </a:moveTo>
                <a:cubicBezTo>
                  <a:pt x="1897513" y="2900330"/>
                  <a:pt x="1797660" y="2798449"/>
                  <a:pt x="1671648" y="2797669"/>
                </a:cubicBezTo>
                <a:cubicBezTo>
                  <a:pt x="1545688" y="2796889"/>
                  <a:pt x="1445055" y="2896118"/>
                  <a:pt x="1441675" y="3019373"/>
                </a:cubicBezTo>
                <a:cubicBezTo>
                  <a:pt x="1438242" y="3144553"/>
                  <a:pt x="1539551" y="3252883"/>
                  <a:pt x="1669516" y="3253819"/>
                </a:cubicBezTo>
                <a:cubicBezTo>
                  <a:pt x="1793499" y="3254703"/>
                  <a:pt x="1895744" y="3152354"/>
                  <a:pt x="1896628" y="3027174"/>
                </a:cubicBezTo>
                <a:close/>
                <a:moveTo>
                  <a:pt x="889417" y="2458690"/>
                </a:moveTo>
                <a:cubicBezTo>
                  <a:pt x="889833" y="2335330"/>
                  <a:pt x="792112" y="2237090"/>
                  <a:pt x="670313" y="2234593"/>
                </a:cubicBezTo>
                <a:cubicBezTo>
                  <a:pt x="554182" y="2232201"/>
                  <a:pt x="444032" y="2325293"/>
                  <a:pt x="443096" y="2459730"/>
                </a:cubicBezTo>
                <a:cubicBezTo>
                  <a:pt x="442264" y="2579917"/>
                  <a:pt x="545445" y="2680914"/>
                  <a:pt x="668024" y="2681434"/>
                </a:cubicBezTo>
                <a:cubicBezTo>
                  <a:pt x="788316" y="2681954"/>
                  <a:pt x="889052" y="2580645"/>
                  <a:pt x="889469" y="2458690"/>
                </a:cubicBezTo>
                <a:close/>
                <a:moveTo>
                  <a:pt x="1401682" y="2048774"/>
                </a:moveTo>
                <a:cubicBezTo>
                  <a:pt x="1401734" y="2166413"/>
                  <a:pt x="1499194" y="2263353"/>
                  <a:pt x="1616781" y="2262833"/>
                </a:cubicBezTo>
                <a:cubicBezTo>
                  <a:pt x="1731924" y="2262313"/>
                  <a:pt x="1828292" y="2164644"/>
                  <a:pt x="1828344" y="2048357"/>
                </a:cubicBezTo>
                <a:cubicBezTo>
                  <a:pt x="1828396" y="1932071"/>
                  <a:pt x="1732236" y="1836119"/>
                  <a:pt x="1615533" y="1836067"/>
                </a:cubicBezTo>
                <a:cubicBezTo>
                  <a:pt x="1497530" y="1836015"/>
                  <a:pt x="1401578" y="1931447"/>
                  <a:pt x="1401630" y="2048826"/>
                </a:cubicBezTo>
                <a:close/>
                <a:moveTo>
                  <a:pt x="519494" y="1486842"/>
                </a:moveTo>
                <a:cubicBezTo>
                  <a:pt x="419693" y="1486842"/>
                  <a:pt x="340435" y="1565424"/>
                  <a:pt x="340383" y="1664497"/>
                </a:cubicBezTo>
                <a:cubicBezTo>
                  <a:pt x="340331" y="1762789"/>
                  <a:pt x="419433" y="1841735"/>
                  <a:pt x="518141" y="1841995"/>
                </a:cubicBezTo>
                <a:cubicBezTo>
                  <a:pt x="617318" y="1842203"/>
                  <a:pt x="697096" y="1762581"/>
                  <a:pt x="696836" y="1663509"/>
                </a:cubicBezTo>
                <a:cubicBezTo>
                  <a:pt x="696628" y="1566412"/>
                  <a:pt x="616798" y="1486894"/>
                  <a:pt x="519494" y="1486842"/>
                </a:cubicBezTo>
                <a:close/>
                <a:moveTo>
                  <a:pt x="2008651" y="1987250"/>
                </a:moveTo>
                <a:cubicBezTo>
                  <a:pt x="2008963" y="1991046"/>
                  <a:pt x="2008755" y="1992762"/>
                  <a:pt x="2009275" y="1994167"/>
                </a:cubicBezTo>
                <a:cubicBezTo>
                  <a:pt x="2049216" y="2100780"/>
                  <a:pt x="2089417" y="2207238"/>
                  <a:pt x="2128942" y="2314007"/>
                </a:cubicBezTo>
                <a:cubicBezTo>
                  <a:pt x="2134351" y="2328569"/>
                  <a:pt x="2138771" y="2323785"/>
                  <a:pt x="2145272" y="2315724"/>
                </a:cubicBezTo>
                <a:cubicBezTo>
                  <a:pt x="2168415" y="2287276"/>
                  <a:pt x="2191662" y="2258828"/>
                  <a:pt x="2214961" y="2230537"/>
                </a:cubicBezTo>
                <a:cubicBezTo>
                  <a:pt x="2261611" y="2173850"/>
                  <a:pt x="2308469" y="2117266"/>
                  <a:pt x="2355067" y="2060579"/>
                </a:cubicBezTo>
                <a:cubicBezTo>
                  <a:pt x="2365572" y="2047838"/>
                  <a:pt x="2364948" y="2046745"/>
                  <a:pt x="2348462" y="2043989"/>
                </a:cubicBezTo>
                <a:cubicBezTo>
                  <a:pt x="2319598" y="2039152"/>
                  <a:pt x="2290787" y="2034316"/>
                  <a:pt x="2261923" y="2029479"/>
                </a:cubicBezTo>
                <a:cubicBezTo>
                  <a:pt x="2178036" y="2015489"/>
                  <a:pt x="2094150" y="2001552"/>
                  <a:pt x="2008599" y="1987302"/>
                </a:cubicBezTo>
                <a:close/>
                <a:moveTo>
                  <a:pt x="3063033" y="2097400"/>
                </a:moveTo>
                <a:cubicBezTo>
                  <a:pt x="3062877" y="2095112"/>
                  <a:pt x="3063033" y="2091835"/>
                  <a:pt x="3062305" y="2088767"/>
                </a:cubicBezTo>
                <a:cubicBezTo>
                  <a:pt x="3056064" y="2063023"/>
                  <a:pt x="3050707" y="2037020"/>
                  <a:pt x="3042958" y="2011797"/>
                </a:cubicBezTo>
                <a:cubicBezTo>
                  <a:pt x="3035625" y="1987926"/>
                  <a:pt x="3013158" y="1976744"/>
                  <a:pt x="2988351" y="1982413"/>
                </a:cubicBezTo>
                <a:cubicBezTo>
                  <a:pt x="2969161" y="1986834"/>
                  <a:pt x="2950074" y="1991618"/>
                  <a:pt x="2930936" y="1996247"/>
                </a:cubicBezTo>
                <a:cubicBezTo>
                  <a:pt x="2873000" y="2010341"/>
                  <a:pt x="2815013" y="2024226"/>
                  <a:pt x="2757182" y="2038736"/>
                </a:cubicBezTo>
                <a:cubicBezTo>
                  <a:pt x="2724938" y="2046849"/>
                  <a:pt x="2711988" y="2068744"/>
                  <a:pt x="2719477" y="2101196"/>
                </a:cubicBezTo>
                <a:cubicBezTo>
                  <a:pt x="2724522" y="2122987"/>
                  <a:pt x="2729774" y="2144726"/>
                  <a:pt x="2735651" y="2166257"/>
                </a:cubicBezTo>
                <a:cubicBezTo>
                  <a:pt x="2743088" y="2193508"/>
                  <a:pt x="2765659" y="2207550"/>
                  <a:pt x="2793222" y="2200893"/>
                </a:cubicBezTo>
                <a:cubicBezTo>
                  <a:pt x="2871856" y="2181859"/>
                  <a:pt x="2950334" y="2162304"/>
                  <a:pt x="3028760" y="2142490"/>
                </a:cubicBezTo>
                <a:cubicBezTo>
                  <a:pt x="3050499" y="2137029"/>
                  <a:pt x="3063084" y="2119711"/>
                  <a:pt x="3062981" y="2097296"/>
                </a:cubicBezTo>
                <a:close/>
                <a:moveTo>
                  <a:pt x="1681789" y="552075"/>
                </a:moveTo>
                <a:cubicBezTo>
                  <a:pt x="1682257" y="541102"/>
                  <a:pt x="1676536" y="530701"/>
                  <a:pt x="1669724" y="521287"/>
                </a:cubicBezTo>
                <a:cubicBezTo>
                  <a:pt x="1623230" y="457059"/>
                  <a:pt x="1576580" y="392935"/>
                  <a:pt x="1529670" y="329019"/>
                </a:cubicBezTo>
                <a:cubicBezTo>
                  <a:pt x="1513964" y="307644"/>
                  <a:pt x="1488585" y="303588"/>
                  <a:pt x="1466274" y="318670"/>
                </a:cubicBezTo>
                <a:cubicBezTo>
                  <a:pt x="1448644" y="330579"/>
                  <a:pt x="1431897" y="343737"/>
                  <a:pt x="1414423" y="355854"/>
                </a:cubicBezTo>
                <a:cubicBezTo>
                  <a:pt x="1381815" y="378477"/>
                  <a:pt x="1377498" y="401360"/>
                  <a:pt x="1400797" y="434072"/>
                </a:cubicBezTo>
                <a:cubicBezTo>
                  <a:pt x="1420560" y="461792"/>
                  <a:pt x="1440791" y="489199"/>
                  <a:pt x="1460917" y="516659"/>
                </a:cubicBezTo>
                <a:cubicBezTo>
                  <a:pt x="1486972" y="552283"/>
                  <a:pt x="1512612" y="588324"/>
                  <a:pt x="1539499" y="623376"/>
                </a:cubicBezTo>
                <a:cubicBezTo>
                  <a:pt x="1555881" y="644699"/>
                  <a:pt x="1579960" y="648912"/>
                  <a:pt x="1600243" y="635182"/>
                </a:cubicBezTo>
                <a:cubicBezTo>
                  <a:pt x="1621410" y="620880"/>
                  <a:pt x="1642160" y="605954"/>
                  <a:pt x="1662391" y="590300"/>
                </a:cubicBezTo>
                <a:cubicBezTo>
                  <a:pt x="1673988" y="581303"/>
                  <a:pt x="1681997" y="569289"/>
                  <a:pt x="1681841" y="552023"/>
                </a:cubicBezTo>
                <a:close/>
                <a:moveTo>
                  <a:pt x="1819243" y="1253749"/>
                </a:moveTo>
                <a:cubicBezTo>
                  <a:pt x="1816278" y="1230554"/>
                  <a:pt x="1808581" y="1205018"/>
                  <a:pt x="1802080" y="1179275"/>
                </a:cubicBezTo>
                <a:cubicBezTo>
                  <a:pt x="1793447" y="1145107"/>
                  <a:pt x="1773373" y="1133145"/>
                  <a:pt x="1738996" y="1141050"/>
                </a:cubicBezTo>
                <a:cubicBezTo>
                  <a:pt x="1714605" y="1146667"/>
                  <a:pt x="1690370" y="1152804"/>
                  <a:pt x="1666135" y="1158837"/>
                </a:cubicBezTo>
                <a:cubicBezTo>
                  <a:pt x="1612932" y="1172046"/>
                  <a:pt x="1559730" y="1184996"/>
                  <a:pt x="1506683" y="1198830"/>
                </a:cubicBezTo>
                <a:cubicBezTo>
                  <a:pt x="1484736" y="1204550"/>
                  <a:pt x="1469186" y="1226757"/>
                  <a:pt x="1473295" y="1246780"/>
                </a:cubicBezTo>
                <a:cubicBezTo>
                  <a:pt x="1478859" y="1273875"/>
                  <a:pt x="1485204" y="1300867"/>
                  <a:pt x="1493057" y="1327390"/>
                </a:cubicBezTo>
                <a:cubicBezTo>
                  <a:pt x="1500078" y="1351157"/>
                  <a:pt x="1522337" y="1364627"/>
                  <a:pt x="1544960" y="1359166"/>
                </a:cubicBezTo>
                <a:cubicBezTo>
                  <a:pt x="1625154" y="1339975"/>
                  <a:pt x="1705244" y="1320317"/>
                  <a:pt x="1785230" y="1300190"/>
                </a:cubicBezTo>
                <a:cubicBezTo>
                  <a:pt x="1806501" y="1294834"/>
                  <a:pt x="1819035" y="1277464"/>
                  <a:pt x="1819243" y="1253749"/>
                </a:cubicBezTo>
                <a:close/>
                <a:moveTo>
                  <a:pt x="1073988" y="2963674"/>
                </a:moveTo>
                <a:cubicBezTo>
                  <a:pt x="1091098" y="2962738"/>
                  <a:pt x="1105348" y="2955561"/>
                  <a:pt x="1112941" y="2940219"/>
                </a:cubicBezTo>
                <a:cubicBezTo>
                  <a:pt x="1124694" y="2916400"/>
                  <a:pt x="1135616" y="2892061"/>
                  <a:pt x="1145237" y="2867306"/>
                </a:cubicBezTo>
                <a:cubicBezTo>
                  <a:pt x="1154962" y="2842238"/>
                  <a:pt x="1144197" y="2818887"/>
                  <a:pt x="1119910" y="2808122"/>
                </a:cubicBezTo>
                <a:cubicBezTo>
                  <a:pt x="1047049" y="2775878"/>
                  <a:pt x="974083" y="2743686"/>
                  <a:pt x="901222" y="2711390"/>
                </a:cubicBezTo>
                <a:cubicBezTo>
                  <a:pt x="874803" y="2699688"/>
                  <a:pt x="849736" y="2708373"/>
                  <a:pt x="837150" y="2734585"/>
                </a:cubicBezTo>
                <a:cubicBezTo>
                  <a:pt x="828153" y="2753255"/>
                  <a:pt x="820404" y="2772550"/>
                  <a:pt x="811615" y="2791324"/>
                </a:cubicBezTo>
                <a:cubicBezTo>
                  <a:pt x="795909" y="2824920"/>
                  <a:pt x="804022" y="2849103"/>
                  <a:pt x="837722" y="2864133"/>
                </a:cubicBezTo>
                <a:cubicBezTo>
                  <a:pt x="909127" y="2896013"/>
                  <a:pt x="980792" y="2927321"/>
                  <a:pt x="1052301" y="2958889"/>
                </a:cubicBezTo>
                <a:cubicBezTo>
                  <a:pt x="1059218" y="2961958"/>
                  <a:pt x="1066291" y="2963934"/>
                  <a:pt x="1073988" y="2963674"/>
                </a:cubicBezTo>
                <a:close/>
                <a:moveTo>
                  <a:pt x="3082275" y="2467479"/>
                </a:moveTo>
                <a:cubicBezTo>
                  <a:pt x="3082431" y="2399454"/>
                  <a:pt x="3028968" y="2345419"/>
                  <a:pt x="2961984" y="2344171"/>
                </a:cubicBezTo>
                <a:cubicBezTo>
                  <a:pt x="2891151" y="2342871"/>
                  <a:pt x="2837844" y="2401951"/>
                  <a:pt x="2837116" y="2466855"/>
                </a:cubicBezTo>
                <a:cubicBezTo>
                  <a:pt x="2836336" y="2534411"/>
                  <a:pt x="2891515" y="2589434"/>
                  <a:pt x="2959696" y="2589798"/>
                </a:cubicBezTo>
                <a:cubicBezTo>
                  <a:pt x="3027876" y="2590163"/>
                  <a:pt x="3082119" y="2536023"/>
                  <a:pt x="3082275" y="2467479"/>
                </a:cubicBezTo>
                <a:close/>
                <a:moveTo>
                  <a:pt x="1099575" y="2457649"/>
                </a:moveTo>
                <a:cubicBezTo>
                  <a:pt x="1106908" y="2454945"/>
                  <a:pt x="1111901" y="2453489"/>
                  <a:pt x="1116633" y="2451357"/>
                </a:cubicBezTo>
                <a:cubicBezTo>
                  <a:pt x="1193655" y="2416564"/>
                  <a:pt x="1270677" y="2381720"/>
                  <a:pt x="1347647" y="2346876"/>
                </a:cubicBezTo>
                <a:cubicBezTo>
                  <a:pt x="1355396" y="2343391"/>
                  <a:pt x="1363197" y="2339907"/>
                  <a:pt x="1370998" y="2336630"/>
                </a:cubicBezTo>
                <a:cubicBezTo>
                  <a:pt x="1381555" y="2332210"/>
                  <a:pt x="1384936" y="2326957"/>
                  <a:pt x="1373494" y="2319364"/>
                </a:cubicBezTo>
                <a:cubicBezTo>
                  <a:pt x="1369958" y="2317024"/>
                  <a:pt x="1366525" y="2314475"/>
                  <a:pt x="1363093" y="2311979"/>
                </a:cubicBezTo>
                <a:cubicBezTo>
                  <a:pt x="1292104" y="2261377"/>
                  <a:pt x="1221167" y="2210722"/>
                  <a:pt x="1150074" y="2160328"/>
                </a:cubicBezTo>
                <a:cubicBezTo>
                  <a:pt x="1144301" y="2156219"/>
                  <a:pt x="1138060" y="2147378"/>
                  <a:pt x="1131403" y="2151175"/>
                </a:cubicBezTo>
                <a:cubicBezTo>
                  <a:pt x="1125631" y="2154503"/>
                  <a:pt x="1127399" y="2164748"/>
                  <a:pt x="1126671" y="2172081"/>
                </a:cubicBezTo>
                <a:cubicBezTo>
                  <a:pt x="1120586" y="2233969"/>
                  <a:pt x="1114449" y="2295805"/>
                  <a:pt x="1108520" y="2357693"/>
                </a:cubicBezTo>
                <a:cubicBezTo>
                  <a:pt x="1105400" y="2390301"/>
                  <a:pt x="1102644" y="2422961"/>
                  <a:pt x="1099523" y="2457598"/>
                </a:cubicBezTo>
                <a:close/>
                <a:moveTo>
                  <a:pt x="1136188" y="1793057"/>
                </a:moveTo>
                <a:cubicBezTo>
                  <a:pt x="1136188" y="1794357"/>
                  <a:pt x="1136188" y="1795657"/>
                  <a:pt x="1136188" y="1797010"/>
                </a:cubicBezTo>
                <a:cubicBezTo>
                  <a:pt x="1154806" y="1797010"/>
                  <a:pt x="1173425" y="1797166"/>
                  <a:pt x="1192043" y="1796906"/>
                </a:cubicBezTo>
                <a:cubicBezTo>
                  <a:pt x="1199376" y="1796802"/>
                  <a:pt x="1209465" y="1800442"/>
                  <a:pt x="1213366" y="1794721"/>
                </a:cubicBezTo>
                <a:cubicBezTo>
                  <a:pt x="1218098" y="1787648"/>
                  <a:pt x="1209777" y="1780160"/>
                  <a:pt x="1206085" y="1773503"/>
                </a:cubicBezTo>
                <a:cubicBezTo>
                  <a:pt x="1162763" y="1694765"/>
                  <a:pt x="1119130" y="1616235"/>
                  <a:pt x="1075652" y="1537601"/>
                </a:cubicBezTo>
                <a:cubicBezTo>
                  <a:pt x="1066967" y="1521947"/>
                  <a:pt x="1066915" y="1521739"/>
                  <a:pt x="1057554" y="1537341"/>
                </a:cubicBezTo>
                <a:cubicBezTo>
                  <a:pt x="1009604" y="1617067"/>
                  <a:pt x="961758" y="1696897"/>
                  <a:pt x="913860" y="1776675"/>
                </a:cubicBezTo>
                <a:cubicBezTo>
                  <a:pt x="904654" y="1792017"/>
                  <a:pt x="904967" y="1792953"/>
                  <a:pt x="922441" y="1792953"/>
                </a:cubicBezTo>
                <a:cubicBezTo>
                  <a:pt x="993690" y="1793109"/>
                  <a:pt x="1064939" y="1793005"/>
                  <a:pt x="1136188" y="1793005"/>
                </a:cubicBezTo>
                <a:close/>
                <a:moveTo>
                  <a:pt x="2396100" y="2684139"/>
                </a:moveTo>
                <a:cubicBezTo>
                  <a:pt x="2386531" y="2684763"/>
                  <a:pt x="2375973" y="2685699"/>
                  <a:pt x="2365312" y="2686167"/>
                </a:cubicBezTo>
                <a:cubicBezTo>
                  <a:pt x="2303164" y="2688663"/>
                  <a:pt x="2240964" y="2690951"/>
                  <a:pt x="2178816" y="2693552"/>
                </a:cubicBezTo>
                <a:cubicBezTo>
                  <a:pt x="2159730" y="2694332"/>
                  <a:pt x="2158846" y="2696464"/>
                  <a:pt x="2168883" y="2712222"/>
                </a:cubicBezTo>
                <a:cubicBezTo>
                  <a:pt x="2207732" y="2773226"/>
                  <a:pt x="2246581" y="2834230"/>
                  <a:pt x="2285430" y="2895233"/>
                </a:cubicBezTo>
                <a:cubicBezTo>
                  <a:pt x="2294791" y="2909951"/>
                  <a:pt x="2295155" y="2910055"/>
                  <a:pt x="2302904" y="2895181"/>
                </a:cubicBezTo>
                <a:cubicBezTo>
                  <a:pt x="2337280" y="2829133"/>
                  <a:pt x="2371345" y="2762928"/>
                  <a:pt x="2406137" y="2697088"/>
                </a:cubicBezTo>
                <a:cubicBezTo>
                  <a:pt x="2412794" y="2684503"/>
                  <a:pt x="2409154" y="2682110"/>
                  <a:pt x="2396048" y="2684139"/>
                </a:cubicBezTo>
                <a:close/>
                <a:moveTo>
                  <a:pt x="1680645" y="1008641"/>
                </a:moveTo>
                <a:cubicBezTo>
                  <a:pt x="1677889" y="1024139"/>
                  <a:pt x="1683453" y="1024503"/>
                  <a:pt x="1693387" y="1020187"/>
                </a:cubicBezTo>
                <a:cubicBezTo>
                  <a:pt x="1724591" y="1006561"/>
                  <a:pt x="1753766" y="988099"/>
                  <a:pt x="1785334" y="976033"/>
                </a:cubicBezTo>
                <a:cubicBezTo>
                  <a:pt x="1822623" y="961783"/>
                  <a:pt x="1858040" y="943945"/>
                  <a:pt x="1894548" y="928239"/>
                </a:cubicBezTo>
                <a:cubicBezTo>
                  <a:pt x="1910202" y="921530"/>
                  <a:pt x="1910254" y="920438"/>
                  <a:pt x="1896524" y="910609"/>
                </a:cubicBezTo>
                <a:cubicBezTo>
                  <a:pt x="1836093" y="867235"/>
                  <a:pt x="1775505" y="824070"/>
                  <a:pt x="1715021" y="780800"/>
                </a:cubicBezTo>
                <a:cubicBezTo>
                  <a:pt x="1707792" y="775600"/>
                  <a:pt x="1703008" y="774248"/>
                  <a:pt x="1701916" y="786001"/>
                </a:cubicBezTo>
                <a:cubicBezTo>
                  <a:pt x="1694947" y="861099"/>
                  <a:pt x="1687562" y="936196"/>
                  <a:pt x="1680593" y="1008589"/>
                </a:cubicBezTo>
                <a:close/>
                <a:moveTo>
                  <a:pt x="2263899" y="3212473"/>
                </a:moveTo>
                <a:cubicBezTo>
                  <a:pt x="2264367" y="3199992"/>
                  <a:pt x="2258230" y="3190787"/>
                  <a:pt x="2248557" y="3184286"/>
                </a:cubicBezTo>
                <a:cubicBezTo>
                  <a:pt x="2201179" y="3152718"/>
                  <a:pt x="2153749" y="3121254"/>
                  <a:pt x="2106007" y="3090258"/>
                </a:cubicBezTo>
                <a:cubicBezTo>
                  <a:pt x="2088169" y="3078661"/>
                  <a:pt x="2072827" y="3081989"/>
                  <a:pt x="2060345" y="3099359"/>
                </a:cubicBezTo>
                <a:cubicBezTo>
                  <a:pt x="2050724" y="3112725"/>
                  <a:pt x="2041935" y="3126715"/>
                  <a:pt x="2033250" y="3140756"/>
                </a:cubicBezTo>
                <a:cubicBezTo>
                  <a:pt x="2021600" y="3159635"/>
                  <a:pt x="2024669" y="3176277"/>
                  <a:pt x="2043287" y="3188758"/>
                </a:cubicBezTo>
                <a:cubicBezTo>
                  <a:pt x="2089677" y="3219859"/>
                  <a:pt x="2136275" y="3250594"/>
                  <a:pt x="2183237" y="3280862"/>
                </a:cubicBezTo>
                <a:cubicBezTo>
                  <a:pt x="2202843" y="3293500"/>
                  <a:pt x="2219381" y="3289599"/>
                  <a:pt x="2232799" y="3270617"/>
                </a:cubicBezTo>
                <a:cubicBezTo>
                  <a:pt x="2241692" y="3258031"/>
                  <a:pt x="2249701" y="3244874"/>
                  <a:pt x="2258230" y="3232080"/>
                </a:cubicBezTo>
                <a:cubicBezTo>
                  <a:pt x="2262235" y="3226099"/>
                  <a:pt x="2263951" y="3219546"/>
                  <a:pt x="2263847" y="3212473"/>
                </a:cubicBezTo>
                <a:close/>
                <a:moveTo>
                  <a:pt x="1606172" y="2530979"/>
                </a:moveTo>
                <a:cubicBezTo>
                  <a:pt x="1606224" y="2564419"/>
                  <a:pt x="1634931" y="2595519"/>
                  <a:pt x="1667071" y="2594583"/>
                </a:cubicBezTo>
                <a:cubicBezTo>
                  <a:pt x="1708365" y="2593387"/>
                  <a:pt x="1730467" y="2566083"/>
                  <a:pt x="1731819" y="2531499"/>
                </a:cubicBezTo>
                <a:cubicBezTo>
                  <a:pt x="1733120" y="2498423"/>
                  <a:pt x="1702072" y="2468727"/>
                  <a:pt x="1668267" y="2468935"/>
                </a:cubicBezTo>
                <a:cubicBezTo>
                  <a:pt x="1634307" y="2469143"/>
                  <a:pt x="1606068" y="2497383"/>
                  <a:pt x="1606172" y="2531031"/>
                </a:cubicBezTo>
                <a:close/>
              </a:path>
            </a:pathLst>
          </a:custGeom>
          <a:solidFill>
            <a:srgbClr val="FF5F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49" name="Google Shape;649;p55"/>
          <p:cNvSpPr/>
          <p:nvPr/>
        </p:nvSpPr>
        <p:spPr>
          <a:xfrm>
            <a:off x="0" y="0"/>
            <a:ext cx="2422556" cy="2543696"/>
          </a:xfrm>
          <a:custGeom>
            <a:avLst/>
            <a:gdLst/>
            <a:ahLst/>
            <a:cxnLst/>
            <a:rect l="l" t="t" r="r" b="b"/>
            <a:pathLst>
              <a:path w="3987746" h="3990111" extrusionOk="0">
                <a:moveTo>
                  <a:pt x="1995089" y="3990112"/>
                </a:moveTo>
                <a:cubicBezTo>
                  <a:pt x="1737656" y="3988604"/>
                  <a:pt x="1492757" y="3941902"/>
                  <a:pt x="1256959" y="3848342"/>
                </a:cubicBezTo>
                <a:cubicBezTo>
                  <a:pt x="1131311" y="3798467"/>
                  <a:pt x="1012112" y="3736215"/>
                  <a:pt x="899102" y="3662002"/>
                </a:cubicBezTo>
                <a:cubicBezTo>
                  <a:pt x="744122" y="3560225"/>
                  <a:pt x="605992" y="3439518"/>
                  <a:pt x="484921" y="3298944"/>
                </a:cubicBezTo>
                <a:cubicBezTo>
                  <a:pt x="414140" y="3216774"/>
                  <a:pt x="349964" y="3129818"/>
                  <a:pt x="293693" y="3037455"/>
                </a:cubicBezTo>
                <a:cubicBezTo>
                  <a:pt x="174702" y="2842118"/>
                  <a:pt x="91127" y="2632323"/>
                  <a:pt x="43593" y="2408435"/>
                </a:cubicBezTo>
                <a:cubicBezTo>
                  <a:pt x="19098" y="2293032"/>
                  <a:pt x="4952" y="2176485"/>
                  <a:pt x="947" y="2058534"/>
                </a:cubicBezTo>
                <a:cubicBezTo>
                  <a:pt x="-1705" y="1979588"/>
                  <a:pt x="1416" y="1901110"/>
                  <a:pt x="7760" y="1822476"/>
                </a:cubicBezTo>
                <a:cubicBezTo>
                  <a:pt x="23206" y="1630468"/>
                  <a:pt x="67412" y="1445220"/>
                  <a:pt x="137621" y="1266214"/>
                </a:cubicBezTo>
                <a:cubicBezTo>
                  <a:pt x="195400" y="1118879"/>
                  <a:pt x="269666" y="980177"/>
                  <a:pt x="360625" y="850473"/>
                </a:cubicBezTo>
                <a:cubicBezTo>
                  <a:pt x="443524" y="732262"/>
                  <a:pt x="537604" y="624036"/>
                  <a:pt x="644061" y="526523"/>
                </a:cubicBezTo>
                <a:cubicBezTo>
                  <a:pt x="771945" y="409353"/>
                  <a:pt x="912727" y="310696"/>
                  <a:pt x="1066303" y="229982"/>
                </a:cubicBezTo>
                <a:cubicBezTo>
                  <a:pt x="1178897" y="170798"/>
                  <a:pt x="1295912" y="122692"/>
                  <a:pt x="1417503" y="85871"/>
                </a:cubicBezTo>
                <a:cubicBezTo>
                  <a:pt x="1528277" y="52327"/>
                  <a:pt x="1641236" y="28664"/>
                  <a:pt x="1756275" y="14934"/>
                </a:cubicBezTo>
                <a:cubicBezTo>
                  <a:pt x="1842085" y="4689"/>
                  <a:pt x="1928104" y="-876"/>
                  <a:pt x="2014383" y="113"/>
                </a:cubicBezTo>
                <a:cubicBezTo>
                  <a:pt x="2128486" y="1413"/>
                  <a:pt x="2241704" y="12490"/>
                  <a:pt x="2354038" y="33293"/>
                </a:cubicBezTo>
                <a:cubicBezTo>
                  <a:pt x="2484887" y="57476"/>
                  <a:pt x="2612095" y="93985"/>
                  <a:pt x="2735455" y="143651"/>
                </a:cubicBezTo>
                <a:cubicBezTo>
                  <a:pt x="2900836" y="210271"/>
                  <a:pt x="3055035" y="296758"/>
                  <a:pt x="3197274" y="404464"/>
                </a:cubicBezTo>
                <a:cubicBezTo>
                  <a:pt x="3236382" y="434056"/>
                  <a:pt x="3273983" y="465364"/>
                  <a:pt x="3311168" y="497296"/>
                </a:cubicBezTo>
                <a:cubicBezTo>
                  <a:pt x="3327082" y="510974"/>
                  <a:pt x="3326926" y="511338"/>
                  <a:pt x="3311272" y="526420"/>
                </a:cubicBezTo>
                <a:cubicBezTo>
                  <a:pt x="3287921" y="548938"/>
                  <a:pt x="3264206" y="571093"/>
                  <a:pt x="3241375" y="594184"/>
                </a:cubicBezTo>
                <a:cubicBezTo>
                  <a:pt x="3232222" y="603441"/>
                  <a:pt x="3225877" y="603129"/>
                  <a:pt x="3216100" y="594704"/>
                </a:cubicBezTo>
                <a:cubicBezTo>
                  <a:pt x="3139494" y="528448"/>
                  <a:pt x="3058676" y="467860"/>
                  <a:pt x="2972345" y="414761"/>
                </a:cubicBezTo>
                <a:cubicBezTo>
                  <a:pt x="2869060" y="351209"/>
                  <a:pt x="2760782" y="298058"/>
                  <a:pt x="2647304" y="255257"/>
                </a:cubicBezTo>
                <a:cubicBezTo>
                  <a:pt x="2536998" y="213652"/>
                  <a:pt x="2423883" y="182552"/>
                  <a:pt x="2307752" y="162373"/>
                </a:cubicBezTo>
                <a:cubicBezTo>
                  <a:pt x="2233747" y="149528"/>
                  <a:pt x="2159170" y="141987"/>
                  <a:pt x="2084124" y="137670"/>
                </a:cubicBezTo>
                <a:cubicBezTo>
                  <a:pt x="2002578" y="132989"/>
                  <a:pt x="1921187" y="135070"/>
                  <a:pt x="1840005" y="141883"/>
                </a:cubicBezTo>
                <a:cubicBezTo>
                  <a:pt x="1682737" y="155040"/>
                  <a:pt x="1529474" y="187596"/>
                  <a:pt x="1380475" y="239967"/>
                </a:cubicBezTo>
                <a:cubicBezTo>
                  <a:pt x="1259455" y="282508"/>
                  <a:pt x="1144001" y="336751"/>
                  <a:pt x="1034007" y="402592"/>
                </a:cubicBezTo>
                <a:cubicBezTo>
                  <a:pt x="938731" y="459643"/>
                  <a:pt x="849591" y="525223"/>
                  <a:pt x="766329" y="598657"/>
                </a:cubicBezTo>
                <a:cubicBezTo>
                  <a:pt x="677501" y="676979"/>
                  <a:pt x="597463" y="763362"/>
                  <a:pt x="524654" y="856974"/>
                </a:cubicBezTo>
                <a:cubicBezTo>
                  <a:pt x="394117" y="1024851"/>
                  <a:pt x="297125" y="1210150"/>
                  <a:pt x="229309" y="1411052"/>
                </a:cubicBezTo>
                <a:cubicBezTo>
                  <a:pt x="197220" y="1506016"/>
                  <a:pt x="172881" y="1603112"/>
                  <a:pt x="157591" y="1702289"/>
                </a:cubicBezTo>
                <a:cubicBezTo>
                  <a:pt x="140637" y="1812387"/>
                  <a:pt x="131744" y="1923265"/>
                  <a:pt x="134813" y="2034715"/>
                </a:cubicBezTo>
                <a:cubicBezTo>
                  <a:pt x="140065" y="2224903"/>
                  <a:pt x="171789" y="2410411"/>
                  <a:pt x="233521" y="2590718"/>
                </a:cubicBezTo>
                <a:cubicBezTo>
                  <a:pt x="276791" y="2717198"/>
                  <a:pt x="332594" y="2837541"/>
                  <a:pt x="401138" y="2952320"/>
                </a:cubicBezTo>
                <a:cubicBezTo>
                  <a:pt x="466355" y="3061534"/>
                  <a:pt x="542648" y="3162115"/>
                  <a:pt x="628407" y="3255882"/>
                </a:cubicBezTo>
                <a:cubicBezTo>
                  <a:pt x="687487" y="3320475"/>
                  <a:pt x="751091" y="3380230"/>
                  <a:pt x="819011" y="3435253"/>
                </a:cubicBezTo>
                <a:cubicBezTo>
                  <a:pt x="977684" y="3563918"/>
                  <a:pt x="1152374" y="3664603"/>
                  <a:pt x="1343966" y="3736008"/>
                </a:cubicBezTo>
                <a:cubicBezTo>
                  <a:pt x="1482824" y="3787754"/>
                  <a:pt x="1625530" y="3823326"/>
                  <a:pt x="1772657" y="3840905"/>
                </a:cubicBezTo>
                <a:cubicBezTo>
                  <a:pt x="1904181" y="3856611"/>
                  <a:pt x="2035862" y="3858431"/>
                  <a:pt x="2167907" y="3845741"/>
                </a:cubicBezTo>
                <a:cubicBezTo>
                  <a:pt x="2343481" y="3828839"/>
                  <a:pt x="2513075" y="3788326"/>
                  <a:pt x="2677051" y="3723578"/>
                </a:cubicBezTo>
                <a:cubicBezTo>
                  <a:pt x="2748404" y="3695390"/>
                  <a:pt x="2818301" y="3663874"/>
                  <a:pt x="2885286" y="3626586"/>
                </a:cubicBezTo>
                <a:cubicBezTo>
                  <a:pt x="3016447" y="3553516"/>
                  <a:pt x="3138558" y="3467706"/>
                  <a:pt x="3249228" y="3365824"/>
                </a:cubicBezTo>
                <a:cubicBezTo>
                  <a:pt x="3310908" y="3309085"/>
                  <a:pt x="3368947" y="3248914"/>
                  <a:pt x="3422202" y="3184425"/>
                </a:cubicBezTo>
                <a:cubicBezTo>
                  <a:pt x="3562516" y="3014520"/>
                  <a:pt x="3670013" y="2825736"/>
                  <a:pt x="3744123" y="2618021"/>
                </a:cubicBezTo>
                <a:cubicBezTo>
                  <a:pt x="3788121" y="2494662"/>
                  <a:pt x="3819116" y="2368182"/>
                  <a:pt x="3836591" y="2238529"/>
                </a:cubicBezTo>
                <a:cubicBezTo>
                  <a:pt x="3845848" y="2169932"/>
                  <a:pt x="3850424" y="2100920"/>
                  <a:pt x="3851985" y="2031595"/>
                </a:cubicBezTo>
                <a:cubicBezTo>
                  <a:pt x="3852713" y="1999091"/>
                  <a:pt x="3851308" y="1966691"/>
                  <a:pt x="3850944" y="1934290"/>
                </a:cubicBezTo>
                <a:cubicBezTo>
                  <a:pt x="3850788" y="1923317"/>
                  <a:pt x="3853441" y="1917492"/>
                  <a:pt x="3865871" y="1917388"/>
                </a:cubicBezTo>
                <a:cubicBezTo>
                  <a:pt x="3900455" y="1917024"/>
                  <a:pt x="3935091" y="1916036"/>
                  <a:pt x="3969676" y="1914684"/>
                </a:cubicBezTo>
                <a:cubicBezTo>
                  <a:pt x="3982261" y="1914164"/>
                  <a:pt x="3986162" y="1919365"/>
                  <a:pt x="3986578" y="1931482"/>
                </a:cubicBezTo>
                <a:cubicBezTo>
                  <a:pt x="3994327" y="2157139"/>
                  <a:pt x="3963487" y="2377491"/>
                  <a:pt x="3895930" y="2592798"/>
                </a:cubicBezTo>
                <a:cubicBezTo>
                  <a:pt x="3872787" y="2666544"/>
                  <a:pt x="3844704" y="2738313"/>
                  <a:pt x="3813500" y="2809042"/>
                </a:cubicBezTo>
                <a:cubicBezTo>
                  <a:pt x="3738350" y="2979207"/>
                  <a:pt x="3640630" y="3135331"/>
                  <a:pt x="3521119" y="3277569"/>
                </a:cubicBezTo>
                <a:cubicBezTo>
                  <a:pt x="3413153" y="3406078"/>
                  <a:pt x="3291041" y="3519660"/>
                  <a:pt x="3153848" y="3616964"/>
                </a:cubicBezTo>
                <a:cubicBezTo>
                  <a:pt x="3010570" y="3718585"/>
                  <a:pt x="2857202" y="3800860"/>
                  <a:pt x="2692653" y="3862176"/>
                </a:cubicBezTo>
                <a:cubicBezTo>
                  <a:pt x="2534345" y="3921151"/>
                  <a:pt x="2371357" y="3960624"/>
                  <a:pt x="2203115" y="3978150"/>
                </a:cubicBezTo>
                <a:cubicBezTo>
                  <a:pt x="2132594" y="3985483"/>
                  <a:pt x="2061969" y="3989436"/>
                  <a:pt x="1994985" y="3990112"/>
                </a:cubicBezTo>
                <a:close/>
              </a:path>
            </a:pathLst>
          </a:custGeom>
          <a:solidFill>
            <a:srgbClr val="FF5F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50" name="Google Shape;650;p55"/>
          <p:cNvSpPr/>
          <p:nvPr/>
        </p:nvSpPr>
        <p:spPr>
          <a:xfrm>
            <a:off x="1520938" y="263934"/>
            <a:ext cx="1187057" cy="825071"/>
          </a:xfrm>
          <a:custGeom>
            <a:avLst/>
            <a:gdLst/>
            <a:ahLst/>
            <a:cxnLst/>
            <a:rect l="l" t="t" r="r" b="b"/>
            <a:pathLst>
              <a:path w="1954004" h="1294229" extrusionOk="0">
                <a:moveTo>
                  <a:pt x="52" y="1290499"/>
                </a:moveTo>
                <a:cubicBezTo>
                  <a:pt x="35157" y="1256851"/>
                  <a:pt x="69273" y="1224138"/>
                  <a:pt x="103441" y="1191478"/>
                </a:cubicBezTo>
                <a:cubicBezTo>
                  <a:pt x="229661" y="1070771"/>
                  <a:pt x="355985" y="950115"/>
                  <a:pt x="482153" y="829304"/>
                </a:cubicBezTo>
                <a:cubicBezTo>
                  <a:pt x="533692" y="779950"/>
                  <a:pt x="584710" y="730127"/>
                  <a:pt x="636301" y="680877"/>
                </a:cubicBezTo>
                <a:cubicBezTo>
                  <a:pt x="714155" y="606664"/>
                  <a:pt x="792477" y="533022"/>
                  <a:pt x="870279" y="458757"/>
                </a:cubicBezTo>
                <a:cubicBezTo>
                  <a:pt x="939239" y="392969"/>
                  <a:pt x="1007576" y="326608"/>
                  <a:pt x="1076433" y="260768"/>
                </a:cubicBezTo>
                <a:cubicBezTo>
                  <a:pt x="1165208" y="175789"/>
                  <a:pt x="1254295" y="91070"/>
                  <a:pt x="1343019" y="5987"/>
                </a:cubicBezTo>
                <a:cubicBezTo>
                  <a:pt x="1351340" y="-1970"/>
                  <a:pt x="1356904" y="-1970"/>
                  <a:pt x="1365693" y="5831"/>
                </a:cubicBezTo>
                <a:cubicBezTo>
                  <a:pt x="1445472" y="76768"/>
                  <a:pt x="1518593" y="154102"/>
                  <a:pt x="1583653" y="238613"/>
                </a:cubicBezTo>
                <a:cubicBezTo>
                  <a:pt x="1697860" y="386936"/>
                  <a:pt x="1788039" y="548832"/>
                  <a:pt x="1851071" y="725291"/>
                </a:cubicBezTo>
                <a:cubicBezTo>
                  <a:pt x="1898917" y="859208"/>
                  <a:pt x="1931317" y="996765"/>
                  <a:pt x="1945307" y="1138483"/>
                </a:cubicBezTo>
                <a:cubicBezTo>
                  <a:pt x="1948376" y="1169739"/>
                  <a:pt x="1950612" y="1201047"/>
                  <a:pt x="1953732" y="1232303"/>
                </a:cubicBezTo>
                <a:cubicBezTo>
                  <a:pt x="1955084" y="1246033"/>
                  <a:pt x="1951756" y="1252534"/>
                  <a:pt x="1935998" y="1252742"/>
                </a:cubicBezTo>
                <a:cubicBezTo>
                  <a:pt x="1823091" y="1254458"/>
                  <a:pt x="1710237" y="1256851"/>
                  <a:pt x="1597383" y="1259243"/>
                </a:cubicBezTo>
                <a:cubicBezTo>
                  <a:pt x="1452025" y="1262311"/>
                  <a:pt x="1306718" y="1265588"/>
                  <a:pt x="1161360" y="1268760"/>
                </a:cubicBezTo>
                <a:cubicBezTo>
                  <a:pt x="1063379" y="1270892"/>
                  <a:pt x="965399" y="1272452"/>
                  <a:pt x="867470" y="1275313"/>
                </a:cubicBezTo>
                <a:cubicBezTo>
                  <a:pt x="771622" y="1278069"/>
                  <a:pt x="675826" y="1280149"/>
                  <a:pt x="579978" y="1281606"/>
                </a:cubicBezTo>
                <a:cubicBezTo>
                  <a:pt x="479865" y="1283166"/>
                  <a:pt x="379804" y="1285714"/>
                  <a:pt x="279692" y="1287950"/>
                </a:cubicBezTo>
                <a:cubicBezTo>
                  <a:pt x="192424" y="1289875"/>
                  <a:pt x="105157" y="1292059"/>
                  <a:pt x="17838" y="1293931"/>
                </a:cubicBezTo>
                <a:cubicBezTo>
                  <a:pt x="12742" y="1294035"/>
                  <a:pt x="7229" y="1295595"/>
                  <a:pt x="0" y="1290395"/>
                </a:cubicBezTo>
                <a:close/>
                <a:moveTo>
                  <a:pt x="1364289" y="1127250"/>
                </a:moveTo>
                <a:cubicBezTo>
                  <a:pt x="1473503" y="1127926"/>
                  <a:pt x="1562643" y="1040659"/>
                  <a:pt x="1563163" y="932433"/>
                </a:cubicBezTo>
                <a:cubicBezTo>
                  <a:pt x="1563735" y="823791"/>
                  <a:pt x="1476832" y="736420"/>
                  <a:pt x="1369646" y="733352"/>
                </a:cubicBezTo>
                <a:cubicBezTo>
                  <a:pt x="1264489" y="730388"/>
                  <a:pt x="1169213" y="816978"/>
                  <a:pt x="1168329" y="929469"/>
                </a:cubicBezTo>
                <a:cubicBezTo>
                  <a:pt x="1167444" y="1038319"/>
                  <a:pt x="1255231" y="1126574"/>
                  <a:pt x="1364289" y="1127198"/>
                </a:cubicBezTo>
                <a:close/>
                <a:moveTo>
                  <a:pt x="637289" y="823063"/>
                </a:moveTo>
                <a:cubicBezTo>
                  <a:pt x="622311" y="823687"/>
                  <a:pt x="630788" y="832477"/>
                  <a:pt x="632504" y="837053"/>
                </a:cubicBezTo>
                <a:cubicBezTo>
                  <a:pt x="669325" y="936334"/>
                  <a:pt x="706562" y="1035458"/>
                  <a:pt x="743590" y="1134635"/>
                </a:cubicBezTo>
                <a:cubicBezTo>
                  <a:pt x="753420" y="1161002"/>
                  <a:pt x="753732" y="1161470"/>
                  <a:pt x="771726" y="1139888"/>
                </a:cubicBezTo>
                <a:cubicBezTo>
                  <a:pt x="840167" y="1057769"/>
                  <a:pt x="908243" y="975287"/>
                  <a:pt x="976632" y="893116"/>
                </a:cubicBezTo>
                <a:cubicBezTo>
                  <a:pt x="984693" y="883391"/>
                  <a:pt x="982093" y="880219"/>
                  <a:pt x="970547" y="878294"/>
                </a:cubicBezTo>
                <a:cubicBezTo>
                  <a:pt x="880784" y="863576"/>
                  <a:pt x="791124" y="848495"/>
                  <a:pt x="701413" y="833569"/>
                </a:cubicBezTo>
                <a:cubicBezTo>
                  <a:pt x="679882" y="829980"/>
                  <a:pt x="658352" y="826548"/>
                  <a:pt x="637289" y="823115"/>
                </a:cubicBezTo>
                <a:close/>
                <a:moveTo>
                  <a:pt x="1165260" y="609160"/>
                </a:moveTo>
                <a:cubicBezTo>
                  <a:pt x="1168380" y="608692"/>
                  <a:pt x="1174777" y="608276"/>
                  <a:pt x="1180966" y="606768"/>
                </a:cubicBezTo>
                <a:cubicBezTo>
                  <a:pt x="1255855" y="588462"/>
                  <a:pt x="1330797" y="570155"/>
                  <a:pt x="1405635" y="551433"/>
                </a:cubicBezTo>
                <a:cubicBezTo>
                  <a:pt x="1438607" y="543164"/>
                  <a:pt x="1450932" y="522413"/>
                  <a:pt x="1443287" y="489285"/>
                </a:cubicBezTo>
                <a:cubicBezTo>
                  <a:pt x="1439023" y="470614"/>
                  <a:pt x="1433874" y="452152"/>
                  <a:pt x="1429610" y="433482"/>
                </a:cubicBezTo>
                <a:cubicBezTo>
                  <a:pt x="1420821" y="394997"/>
                  <a:pt x="1401006" y="382047"/>
                  <a:pt x="1362261" y="391356"/>
                </a:cubicBezTo>
                <a:cubicBezTo>
                  <a:pt x="1287320" y="409403"/>
                  <a:pt x="1212482" y="427917"/>
                  <a:pt x="1137645" y="446431"/>
                </a:cubicBezTo>
                <a:cubicBezTo>
                  <a:pt x="1110081" y="453244"/>
                  <a:pt x="1095415" y="475659"/>
                  <a:pt x="1101240" y="504263"/>
                </a:cubicBezTo>
                <a:cubicBezTo>
                  <a:pt x="1106233" y="528758"/>
                  <a:pt x="1112577" y="552993"/>
                  <a:pt x="1119442" y="577020"/>
                </a:cubicBezTo>
                <a:cubicBezTo>
                  <a:pt x="1125163" y="597095"/>
                  <a:pt x="1142221" y="609160"/>
                  <a:pt x="1165312" y="609264"/>
                </a:cubicBezTo>
                <a:close/>
                <a:moveTo>
                  <a:pt x="428014" y="1149405"/>
                </a:moveTo>
                <a:cubicBezTo>
                  <a:pt x="430823" y="1119293"/>
                  <a:pt x="392078" y="1084085"/>
                  <a:pt x="364358" y="1085437"/>
                </a:cubicBezTo>
                <a:cubicBezTo>
                  <a:pt x="331646" y="1087049"/>
                  <a:pt x="301118" y="1116901"/>
                  <a:pt x="301638" y="1149561"/>
                </a:cubicBezTo>
                <a:cubicBezTo>
                  <a:pt x="302107" y="1182065"/>
                  <a:pt x="331854" y="1211917"/>
                  <a:pt x="364254" y="1212281"/>
                </a:cubicBezTo>
                <a:cubicBezTo>
                  <a:pt x="397434" y="1212645"/>
                  <a:pt x="428014" y="1182533"/>
                  <a:pt x="428066" y="1149405"/>
                </a:cubicBezTo>
                <a:close/>
              </a:path>
            </a:pathLst>
          </a:custGeom>
          <a:solidFill>
            <a:srgbClr val="FF5F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51" name="Google Shape;651;p55"/>
          <p:cNvSpPr/>
          <p:nvPr/>
        </p:nvSpPr>
        <p:spPr>
          <a:xfrm>
            <a:off x="2388397" y="161914"/>
            <a:ext cx="459430" cy="898701"/>
          </a:xfrm>
          <a:custGeom>
            <a:avLst/>
            <a:gdLst/>
            <a:ahLst/>
            <a:cxnLst/>
            <a:rect l="l" t="t" r="r" b="b"/>
            <a:pathLst>
              <a:path w="756263" h="1409727" extrusionOk="0">
                <a:moveTo>
                  <a:pt x="686585" y="1409358"/>
                </a:moveTo>
                <a:cubicBezTo>
                  <a:pt x="670619" y="1409358"/>
                  <a:pt x="654601" y="1408630"/>
                  <a:pt x="638687" y="1409618"/>
                </a:cubicBezTo>
                <a:cubicBezTo>
                  <a:pt x="626934" y="1410346"/>
                  <a:pt x="621681" y="1407693"/>
                  <a:pt x="620849" y="1394536"/>
                </a:cubicBezTo>
                <a:cubicBezTo>
                  <a:pt x="617520" y="1340397"/>
                  <a:pt x="613672" y="1286258"/>
                  <a:pt x="605923" y="1232483"/>
                </a:cubicBezTo>
                <a:cubicBezTo>
                  <a:pt x="591257" y="1130654"/>
                  <a:pt x="569102" y="1030594"/>
                  <a:pt x="538574" y="932145"/>
                </a:cubicBezTo>
                <a:cubicBezTo>
                  <a:pt x="506642" y="829068"/>
                  <a:pt x="466181" y="729735"/>
                  <a:pt x="417139" y="633835"/>
                </a:cubicBezTo>
                <a:cubicBezTo>
                  <a:pt x="362948" y="527846"/>
                  <a:pt x="298460" y="428461"/>
                  <a:pt x="225339" y="334485"/>
                </a:cubicBezTo>
                <a:cubicBezTo>
                  <a:pt x="166363" y="258711"/>
                  <a:pt x="100575" y="189387"/>
                  <a:pt x="31458" y="123078"/>
                </a:cubicBezTo>
                <a:cubicBezTo>
                  <a:pt x="23033" y="115017"/>
                  <a:pt x="14192" y="107320"/>
                  <a:pt x="5403" y="99623"/>
                </a:cubicBezTo>
                <a:cubicBezTo>
                  <a:pt x="-1722" y="93382"/>
                  <a:pt x="-1826" y="87714"/>
                  <a:pt x="5247" y="81005"/>
                </a:cubicBezTo>
                <a:cubicBezTo>
                  <a:pt x="31926" y="55782"/>
                  <a:pt x="58449" y="30402"/>
                  <a:pt x="84713" y="4711"/>
                </a:cubicBezTo>
                <a:cubicBezTo>
                  <a:pt x="91734" y="-2206"/>
                  <a:pt x="96934" y="-1010"/>
                  <a:pt x="103591" y="5075"/>
                </a:cubicBezTo>
                <a:cubicBezTo>
                  <a:pt x="152321" y="49697"/>
                  <a:pt x="198555" y="96659"/>
                  <a:pt x="242969" y="145597"/>
                </a:cubicBezTo>
                <a:cubicBezTo>
                  <a:pt x="311878" y="221475"/>
                  <a:pt x="373817" y="302605"/>
                  <a:pt x="430297" y="388000"/>
                </a:cubicBezTo>
                <a:cubicBezTo>
                  <a:pt x="475854" y="456909"/>
                  <a:pt x="516419" y="528730"/>
                  <a:pt x="552772" y="602943"/>
                </a:cubicBezTo>
                <a:cubicBezTo>
                  <a:pt x="626726" y="753814"/>
                  <a:pt x="681021" y="911446"/>
                  <a:pt x="715553" y="1075839"/>
                </a:cubicBezTo>
                <a:cubicBezTo>
                  <a:pt x="737604" y="1180685"/>
                  <a:pt x="750865" y="1286674"/>
                  <a:pt x="756222" y="1393704"/>
                </a:cubicBezTo>
                <a:cubicBezTo>
                  <a:pt x="756742" y="1404313"/>
                  <a:pt x="752322" y="1408265"/>
                  <a:pt x="742440" y="1408214"/>
                </a:cubicBezTo>
                <a:cubicBezTo>
                  <a:pt x="723822" y="1408109"/>
                  <a:pt x="705152" y="1408214"/>
                  <a:pt x="686533" y="1408214"/>
                </a:cubicBezTo>
                <a:lnTo>
                  <a:pt x="686533" y="1409410"/>
                </a:lnTo>
                <a:close/>
              </a:path>
            </a:pathLst>
          </a:custGeom>
          <a:solidFill>
            <a:srgbClr val="FF5F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47"/>
                                        </p:tgtEl>
                                        <p:attrNameLst>
                                          <p:attrName>style.visibility</p:attrName>
                                        </p:attrNameLst>
                                      </p:cBhvr>
                                      <p:to>
                                        <p:strVal val="visible"/>
                                      </p:to>
                                    </p:set>
                                    <p:anim calcmode="lin" valueType="num">
                                      <p:cBhvr additive="base">
                                        <p:cTn id="7" dur="1700"/>
                                        <p:tgtEl>
                                          <p:spTgt spid="647"/>
                                        </p:tgtEl>
                                        <p:attrNameLst>
                                          <p:attrName>ppt_x</p:attrName>
                                        </p:attrNameLst>
                                      </p:cBhvr>
                                      <p:tavLst>
                                        <p:tav tm="0">
                                          <p:val>
                                            <p:strVal val="#ppt_x+1"/>
                                          </p:val>
                                        </p:tav>
                                        <p:tav tm="100000">
                                          <p:val>
                                            <p:strVal val="#ppt_x"/>
                                          </p:val>
                                        </p:tav>
                                      </p:tavLst>
                                    </p:anim>
                                  </p:childTnLst>
                                </p:cTn>
                              </p:par>
                            </p:childTnLst>
                          </p:cTn>
                        </p:par>
                        <p:par>
                          <p:cTn id="8" fill="hold">
                            <p:stCondLst>
                              <p:cond delay="1700"/>
                            </p:stCondLst>
                            <p:childTnLst>
                              <p:par>
                                <p:cTn id="9" presetID="8" presetClass="emph" presetSubtype="0" fill="hold" nodeType="afterEffect">
                                  <p:stCondLst>
                                    <p:cond delay="0"/>
                                  </p:stCondLst>
                                  <p:childTnLst>
                                    <p:animRot by="-21600000">
                                      <p:cBhvr>
                                        <p:cTn id="10" dur="1000" fill="hold"/>
                                        <p:tgtEl>
                                          <p:spTgt spid="648"/>
                                        </p:tgtEl>
                                        <p:attrNameLst>
                                          <p:attrName>r</p:attrName>
                                        </p:attrNameLst>
                                      </p:cBhvr>
                                    </p:animRot>
                                  </p:childTnLst>
                                </p:cTn>
                              </p:par>
                              <p:par>
                                <p:cTn id="11" presetID="8" presetClass="emph" presetSubtype="0" fill="hold" nodeType="withEffect">
                                  <p:stCondLst>
                                    <p:cond delay="0"/>
                                  </p:stCondLst>
                                  <p:childTnLst>
                                    <p:animRot by="-21600000">
                                      <p:cBhvr>
                                        <p:cTn id="12" dur="1000" fill="hold"/>
                                        <p:tgtEl>
                                          <p:spTgt spid="64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56"/>
          <p:cNvSpPr txBox="1"/>
          <p:nvPr/>
        </p:nvSpPr>
        <p:spPr>
          <a:xfrm>
            <a:off x="981436" y="890389"/>
            <a:ext cx="5423929" cy="1031383"/>
          </a:xfrm>
          <a:prstGeom prst="rect">
            <a:avLst/>
          </a:prstGeom>
          <a:noFill/>
          <a:ln>
            <a:noFill/>
          </a:ln>
        </p:spPr>
        <p:txBody>
          <a:bodyPr spcFirstLastPara="1" wrap="square" lIns="121875" tIns="121875" rIns="121875" bIns="121875" anchor="t" anchorCtr="0">
            <a:noAutofit/>
          </a:bodyPr>
          <a:lstStyle/>
          <a:p>
            <a:pPr marL="0" marR="0" lvl="0" indent="0" algn="l" rtl="0">
              <a:lnSpc>
                <a:spcPct val="80000"/>
              </a:lnSpc>
              <a:spcBef>
                <a:spcPts val="0"/>
              </a:spcBef>
              <a:spcAft>
                <a:spcPts val="0"/>
              </a:spcAft>
              <a:buClr>
                <a:schemeClr val="accent1"/>
              </a:buClr>
              <a:buSzPts val="4800"/>
              <a:buFont typeface="DM Sans"/>
              <a:buNone/>
            </a:pPr>
            <a:r>
              <a:rPr lang="en-US" sz="6000" b="1">
                <a:solidFill>
                  <a:srgbClr val="990000"/>
                </a:solidFill>
                <a:latin typeface="Spectral"/>
                <a:ea typeface="Spectral"/>
                <a:cs typeface="Spectral"/>
                <a:sym typeface="Spectral"/>
              </a:rPr>
              <a:t>Bibliografia </a:t>
            </a:r>
            <a:endParaRPr b="1">
              <a:solidFill>
                <a:srgbClr val="990000"/>
              </a:solidFill>
              <a:latin typeface="Spectral"/>
              <a:ea typeface="Spectral"/>
              <a:cs typeface="Spectral"/>
              <a:sym typeface="Spectral"/>
            </a:endParaRPr>
          </a:p>
        </p:txBody>
      </p:sp>
      <p:grpSp>
        <p:nvGrpSpPr>
          <p:cNvPr id="657" name="Google Shape;657;p56"/>
          <p:cNvGrpSpPr/>
          <p:nvPr/>
        </p:nvGrpSpPr>
        <p:grpSpPr>
          <a:xfrm rot="10800000">
            <a:off x="10496089" y="165055"/>
            <a:ext cx="1695909" cy="725333"/>
            <a:chOff x="6000376" y="729129"/>
            <a:chExt cx="1261036" cy="543859"/>
          </a:xfrm>
        </p:grpSpPr>
        <p:sp>
          <p:nvSpPr>
            <p:cNvPr id="658" name="Google Shape;658;p56"/>
            <p:cNvSpPr/>
            <p:nvPr/>
          </p:nvSpPr>
          <p:spPr>
            <a:xfrm>
              <a:off x="6717553" y="729129"/>
              <a:ext cx="543859" cy="543859"/>
            </a:xfrm>
            <a:prstGeom prst="flowChartDelay">
              <a:avLst/>
            </a:prstGeom>
            <a:solidFill>
              <a:srgbClr val="FF6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659" name="Google Shape;659;p56"/>
            <p:cNvSpPr/>
            <p:nvPr/>
          </p:nvSpPr>
          <p:spPr>
            <a:xfrm>
              <a:off x="6000376" y="729129"/>
              <a:ext cx="741083" cy="543859"/>
            </a:xfrm>
            <a:prstGeom prst="rect">
              <a:avLst/>
            </a:prstGeom>
            <a:solidFill>
              <a:srgbClr val="FF6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grpSp>
      <p:grpSp>
        <p:nvGrpSpPr>
          <p:cNvPr id="660" name="Google Shape;660;p56"/>
          <p:cNvGrpSpPr/>
          <p:nvPr/>
        </p:nvGrpSpPr>
        <p:grpSpPr>
          <a:xfrm rot="10800000">
            <a:off x="0" y="0"/>
            <a:ext cx="3222498" cy="1625155"/>
            <a:chOff x="9004788" y="5229129"/>
            <a:chExt cx="3222498" cy="1625155"/>
          </a:xfrm>
        </p:grpSpPr>
        <p:sp>
          <p:nvSpPr>
            <p:cNvPr id="661" name="Google Shape;661;p56"/>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62" name="Google Shape;662;p56"/>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63" name="Google Shape;663;p56"/>
          <p:cNvSpPr txBox="1"/>
          <p:nvPr/>
        </p:nvSpPr>
        <p:spPr>
          <a:xfrm>
            <a:off x="451225" y="1921775"/>
            <a:ext cx="11424000" cy="4679400"/>
          </a:xfrm>
          <a:prstGeom prst="rect">
            <a:avLst/>
          </a:prstGeom>
          <a:noFill/>
          <a:ln>
            <a:noFill/>
          </a:ln>
        </p:spPr>
        <p:txBody>
          <a:bodyPr spcFirstLastPara="1" wrap="square" lIns="91425" tIns="91425" rIns="91425" bIns="91425" anchor="t" anchorCtr="0">
            <a:spAutoFit/>
          </a:bodyPr>
          <a:lstStyle/>
          <a:p>
            <a:pPr marL="457200" lvl="0" indent="-336550" algn="l" rtl="0">
              <a:lnSpc>
                <a:spcPct val="200000"/>
              </a:lnSpc>
              <a:spcBef>
                <a:spcPts val="0"/>
              </a:spcBef>
              <a:spcAft>
                <a:spcPts val="0"/>
              </a:spcAft>
              <a:buSzPts val="1700"/>
              <a:buFont typeface="Spectral Medium"/>
              <a:buChar char="★"/>
            </a:pPr>
            <a:r>
              <a:rPr lang="en-US" sz="1700">
                <a:solidFill>
                  <a:schemeClr val="dk1"/>
                </a:solidFill>
                <a:latin typeface="Spectral Medium"/>
                <a:ea typeface="Spectral Medium"/>
                <a:cs typeface="Spectral Medium"/>
                <a:sym typeface="Spectral Medium"/>
              </a:rPr>
              <a:t>Carro Paz, R., Gonzales Gomez, D., &amp; Universidad Nacional de Mar del Plata. (2020). MODELOS DE LÍNEAS DE ESPERA. </a:t>
            </a:r>
            <a:r>
              <a:rPr lang="en-US" sz="1700" i="1">
                <a:solidFill>
                  <a:schemeClr val="dk1"/>
                </a:solidFill>
                <a:latin typeface="Spectral Medium"/>
                <a:ea typeface="Spectral Medium"/>
                <a:cs typeface="Spectral Medium"/>
                <a:sym typeface="Spectral Medium"/>
              </a:rPr>
              <a:t>Administración De Las Operaciones</a:t>
            </a:r>
            <a:r>
              <a:rPr lang="en-US" sz="1700">
                <a:solidFill>
                  <a:schemeClr val="dk1"/>
                </a:solidFill>
                <a:latin typeface="Spectral Medium"/>
                <a:ea typeface="Spectral Medium"/>
                <a:cs typeface="Spectral Medium"/>
                <a:sym typeface="Spectral Medium"/>
              </a:rPr>
              <a:t>. Retrieved November 10, 2023, from </a:t>
            </a:r>
            <a:r>
              <a:rPr lang="en-US" sz="1700" u="sng">
                <a:solidFill>
                  <a:srgbClr val="1155CC"/>
                </a:solidFill>
                <a:latin typeface="Spectral Medium"/>
                <a:ea typeface="Spectral Medium"/>
                <a:cs typeface="Spectral Medium"/>
                <a:sym typeface="Spectral Medium"/>
                <a:hlinkClick r:id="rId3">
                  <a:extLst>
                    <a:ext uri="{A12FA001-AC4F-418D-AE19-62706E023703}">
                      <ahyp:hlinkClr xmlns:ahyp="http://schemas.microsoft.com/office/drawing/2018/hyperlinkcolor" val="tx"/>
                    </a:ext>
                  </a:extLst>
                </a:hlinkClick>
              </a:rPr>
              <a:t>https://nulan.mdp.edu.ar/id/eprint/1622/1/17_modelos_lineas_espera.pdf</a:t>
            </a:r>
            <a:endParaRPr sz="1700">
              <a:solidFill>
                <a:schemeClr val="dk1"/>
              </a:solidFill>
              <a:latin typeface="Spectral Medium"/>
              <a:ea typeface="Spectral Medium"/>
              <a:cs typeface="Spectral Medium"/>
              <a:sym typeface="Spectral Medium"/>
            </a:endParaRPr>
          </a:p>
          <a:p>
            <a:pPr marL="457200" lvl="0" indent="-336550" algn="l" rtl="0">
              <a:lnSpc>
                <a:spcPct val="200000"/>
              </a:lnSpc>
              <a:spcBef>
                <a:spcPts val="0"/>
              </a:spcBef>
              <a:spcAft>
                <a:spcPts val="0"/>
              </a:spcAft>
              <a:buSzPts val="1700"/>
              <a:buFont typeface="Spectral Medium"/>
              <a:buChar char="★"/>
            </a:pPr>
            <a:r>
              <a:rPr lang="en-US" sz="1700">
                <a:solidFill>
                  <a:schemeClr val="dk1"/>
                </a:solidFill>
                <a:latin typeface="Spectral Medium"/>
                <a:ea typeface="Spectral Medium"/>
                <a:cs typeface="Spectral Medium"/>
                <a:sym typeface="Spectral Medium"/>
              </a:rPr>
              <a:t>Gus. (2023, October 3). </a:t>
            </a:r>
            <a:r>
              <a:rPr lang="en-US" sz="1700" i="1">
                <a:solidFill>
                  <a:schemeClr val="dk1"/>
                </a:solidFill>
                <a:latin typeface="Spectral Medium"/>
                <a:ea typeface="Spectral Medium"/>
                <a:cs typeface="Spectral Medium"/>
                <a:sym typeface="Spectral Medium"/>
              </a:rPr>
              <a:t>Teoría de colas: ¿Cómo gestionar las esperas?</a:t>
            </a:r>
            <a:r>
              <a:rPr lang="en-US" sz="1700">
                <a:solidFill>
                  <a:schemeClr val="dk1"/>
                </a:solidFill>
                <a:latin typeface="Spectral Medium"/>
                <a:ea typeface="Spectral Medium"/>
                <a:cs typeface="Spectral Medium"/>
                <a:sym typeface="Spectral Medium"/>
              </a:rPr>
              <a:t> Atlas Consultora. Retrieved November 10, 2023, from </a:t>
            </a:r>
            <a:r>
              <a:rPr lang="en-US" sz="1700" u="sng">
                <a:solidFill>
                  <a:srgbClr val="1155CC"/>
                </a:solidFill>
                <a:latin typeface="Spectral Medium"/>
                <a:ea typeface="Spectral Medium"/>
                <a:cs typeface="Spectral Medium"/>
                <a:sym typeface="Spectral Medium"/>
                <a:hlinkClick r:id="rId4">
                  <a:extLst>
                    <a:ext uri="{A12FA001-AC4F-418D-AE19-62706E023703}">
                      <ahyp:hlinkClr xmlns:ahyp="http://schemas.microsoft.com/office/drawing/2018/hyperlinkcolor" val="tx"/>
                    </a:ext>
                  </a:extLst>
                </a:hlinkClick>
              </a:rPr>
              <a:t>https://www.atlasconsultora.com/filas-de-espera/</a:t>
            </a:r>
            <a:endParaRPr sz="1700">
              <a:latin typeface="Spectral Medium"/>
              <a:ea typeface="Spectral Medium"/>
              <a:cs typeface="Spectral Medium"/>
              <a:sym typeface="Spectral Medium"/>
            </a:endParaRPr>
          </a:p>
          <a:p>
            <a:pPr marL="457200" lvl="0" indent="-336550" algn="l" rtl="0">
              <a:lnSpc>
                <a:spcPct val="200000"/>
              </a:lnSpc>
              <a:spcBef>
                <a:spcPts val="0"/>
              </a:spcBef>
              <a:spcAft>
                <a:spcPts val="0"/>
              </a:spcAft>
              <a:buSzPts val="1700"/>
              <a:buFont typeface="Spectral Medium"/>
              <a:buChar char="★"/>
            </a:pPr>
            <a:r>
              <a:rPr lang="en-US" sz="1700">
                <a:latin typeface="Spectral Medium"/>
                <a:ea typeface="Spectral Medium"/>
                <a:cs typeface="Spectral Medium"/>
                <a:sym typeface="Spectral Medium"/>
              </a:rPr>
              <a:t>Detalles sobre el modelo M/M/1 y su relevancia:</a:t>
            </a:r>
            <a:endParaRPr sz="1700">
              <a:latin typeface="Spectral Medium"/>
              <a:ea typeface="Spectral Medium"/>
              <a:cs typeface="Spectral Medium"/>
              <a:sym typeface="Spectral Medium"/>
            </a:endParaRPr>
          </a:p>
          <a:p>
            <a:pPr marL="457200" lvl="0" indent="0" algn="l" rtl="0">
              <a:lnSpc>
                <a:spcPct val="200000"/>
              </a:lnSpc>
              <a:spcBef>
                <a:spcPts val="0"/>
              </a:spcBef>
              <a:spcAft>
                <a:spcPts val="0"/>
              </a:spcAft>
              <a:buNone/>
            </a:pPr>
            <a:r>
              <a:rPr lang="en-US" sz="1700">
                <a:latin typeface="Spectral Medium"/>
                <a:ea typeface="Spectral Medium"/>
                <a:cs typeface="Spectral Medium"/>
                <a:sym typeface="Spectral Medium"/>
              </a:rPr>
              <a:t>Gross, D., Shortle, J., Thompson, J., &amp; Harris, C. (2019). Fundamentals of queueing theory. John Wiley &amp; Sons.</a:t>
            </a:r>
            <a:endParaRPr sz="1700">
              <a:latin typeface="Spectral Medium"/>
              <a:ea typeface="Spectral Medium"/>
              <a:cs typeface="Spectral Medium"/>
              <a:sym typeface="Spectral Medium"/>
            </a:endParaRPr>
          </a:p>
          <a:p>
            <a:pPr marL="457200" lvl="0" indent="0" algn="l" rtl="0">
              <a:lnSpc>
                <a:spcPct val="200000"/>
              </a:lnSpc>
              <a:spcBef>
                <a:spcPts val="0"/>
              </a:spcBef>
              <a:spcAft>
                <a:spcPts val="0"/>
              </a:spcAft>
              <a:buNone/>
            </a:pPr>
            <a:r>
              <a:rPr lang="en-US" sz="1700">
                <a:latin typeface="Spectral Medium"/>
                <a:ea typeface="Spectral Medium"/>
                <a:cs typeface="Spectral Medium"/>
                <a:sym typeface="Spectral Medium"/>
              </a:rPr>
              <a:t>Hillier, F. S., &amp; Lieberman, G. J. (2013). Introduction to operations research. McGraw-Hill Education.</a:t>
            </a:r>
            <a:endParaRPr sz="1700">
              <a:latin typeface="Spectral Medium"/>
              <a:ea typeface="Spectral Medium"/>
              <a:cs typeface="Spectral Medium"/>
              <a:sym typeface="Spectral Medium"/>
            </a:endParaRPr>
          </a:p>
          <a:p>
            <a:pPr marL="0" lvl="0" indent="0" algn="l" rtl="0">
              <a:lnSpc>
                <a:spcPct val="200000"/>
              </a:lnSpc>
              <a:spcBef>
                <a:spcPts val="0"/>
              </a:spcBef>
              <a:spcAft>
                <a:spcPts val="0"/>
              </a:spcAft>
              <a:buNone/>
            </a:pPr>
            <a:endParaRPr sz="2000">
              <a:latin typeface="Spectral Medium"/>
              <a:ea typeface="Spectral Medium"/>
              <a:cs typeface="Spectral Medium"/>
              <a:sym typeface="Spectral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pic>
        <p:nvPicPr>
          <p:cNvPr id="669" name="Google Shape;669;p57"/>
          <p:cNvPicPr preferRelativeResize="0"/>
          <p:nvPr/>
        </p:nvPicPr>
        <p:blipFill rotWithShape="1">
          <a:blip r:embed="rId3">
            <a:alphaModFix/>
          </a:blip>
          <a:srcRect t="7834" b="7834"/>
          <a:stretch/>
        </p:blipFill>
        <p:spPr>
          <a:xfrm>
            <a:off x="0" y="-1"/>
            <a:ext cx="12192000" cy="6858001"/>
          </a:xfrm>
          <a:prstGeom prst="rect">
            <a:avLst/>
          </a:prstGeom>
          <a:noFill/>
          <a:ln>
            <a:noFill/>
          </a:ln>
        </p:spPr>
      </p:pic>
      <p:sp>
        <p:nvSpPr>
          <p:cNvPr id="670" name="Google Shape;670;p57"/>
          <p:cNvSpPr/>
          <p:nvPr/>
        </p:nvSpPr>
        <p:spPr>
          <a:xfrm rot="-5400000">
            <a:off x="3242517" y="1159175"/>
            <a:ext cx="5706965" cy="5690683"/>
          </a:xfrm>
          <a:prstGeom prst="flowChartDelay">
            <a:avLst/>
          </a:prstGeom>
          <a:solidFill>
            <a:srgbClr val="F6B9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671" name="Google Shape;671;p57"/>
          <p:cNvSpPr txBox="1"/>
          <p:nvPr/>
        </p:nvSpPr>
        <p:spPr>
          <a:xfrm>
            <a:off x="2717241" y="3845533"/>
            <a:ext cx="6736500" cy="2555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0" b="1" i="0" u="none" strike="noStrike" cap="none">
                <a:solidFill>
                  <a:srgbClr val="990000"/>
                </a:solidFill>
                <a:latin typeface="Spectral"/>
                <a:ea typeface="Spectral"/>
                <a:cs typeface="Spectral"/>
                <a:sym typeface="Spectral"/>
              </a:rPr>
              <a:t>THANK YOU</a:t>
            </a:r>
            <a:endParaRPr sz="8000" b="1" i="0" u="none" strike="noStrike" cap="none">
              <a:solidFill>
                <a:srgbClr val="990000"/>
              </a:solidFill>
              <a:latin typeface="Spectral"/>
              <a:ea typeface="Spectral"/>
              <a:cs typeface="Spectral"/>
              <a:sym typeface="Spectral"/>
            </a:endParaRPr>
          </a:p>
        </p:txBody>
      </p:sp>
      <p:pic>
        <p:nvPicPr>
          <p:cNvPr id="672" name="Google Shape;672;p57"/>
          <p:cNvPicPr preferRelativeResize="0"/>
          <p:nvPr/>
        </p:nvPicPr>
        <p:blipFill rotWithShape="1">
          <a:blip r:embed="rId4">
            <a:alphaModFix/>
          </a:blip>
          <a:srcRect/>
          <a:stretch/>
        </p:blipFill>
        <p:spPr>
          <a:xfrm>
            <a:off x="5286855" y="3729626"/>
            <a:ext cx="522091" cy="2252631"/>
          </a:xfrm>
          <a:custGeom>
            <a:avLst/>
            <a:gdLst/>
            <a:ahLst/>
            <a:cxnLst/>
            <a:rect l="l" t="t" r="r" b="b"/>
            <a:pathLst>
              <a:path w="522091" h="2252630" extrusionOk="0">
                <a:moveTo>
                  <a:pt x="522091" y="0"/>
                </a:moveTo>
                <a:lnTo>
                  <a:pt x="522091" y="2252630"/>
                </a:lnTo>
                <a:lnTo>
                  <a:pt x="0" y="2124316"/>
                </a:lnTo>
                <a:lnTo>
                  <a:pt x="522091" y="0"/>
                </a:lnTo>
                <a:close/>
              </a:path>
            </a:pathLst>
          </a:custGeom>
          <a:noFill/>
          <a:ln>
            <a:noFill/>
          </a:ln>
        </p:spPr>
      </p:pic>
      <p:pic>
        <p:nvPicPr>
          <p:cNvPr id="673" name="Google Shape;673;p57"/>
          <p:cNvPicPr preferRelativeResize="0"/>
          <p:nvPr/>
        </p:nvPicPr>
        <p:blipFill rotWithShape="1">
          <a:blip r:embed="rId5">
            <a:alphaModFix/>
          </a:blip>
          <a:srcRect/>
          <a:stretch/>
        </p:blipFill>
        <p:spPr>
          <a:xfrm>
            <a:off x="10635779" y="4284841"/>
            <a:ext cx="522091" cy="2252628"/>
          </a:xfrm>
          <a:custGeom>
            <a:avLst/>
            <a:gdLst/>
            <a:ahLst/>
            <a:cxnLst/>
            <a:rect l="l" t="t" r="r" b="b"/>
            <a:pathLst>
              <a:path w="522091" h="2252628" extrusionOk="0">
                <a:moveTo>
                  <a:pt x="0" y="0"/>
                </a:moveTo>
                <a:lnTo>
                  <a:pt x="522091" y="128314"/>
                </a:lnTo>
                <a:lnTo>
                  <a:pt x="0" y="2252628"/>
                </a:lnTo>
                <a:lnTo>
                  <a:pt x="0" y="0"/>
                </a:lnTo>
                <a:close/>
              </a:path>
            </a:pathLst>
          </a:custGeom>
          <a:noFill/>
          <a:ln>
            <a:noFill/>
          </a:ln>
        </p:spPr>
      </p:pic>
      <p:pic>
        <p:nvPicPr>
          <p:cNvPr id="674" name="Google Shape;674;p57"/>
          <p:cNvPicPr preferRelativeResize="0"/>
          <p:nvPr/>
        </p:nvPicPr>
        <p:blipFill rotWithShape="1">
          <a:blip r:embed="rId6">
            <a:alphaModFix/>
          </a:blip>
          <a:srcRect/>
          <a:stretch/>
        </p:blipFill>
        <p:spPr>
          <a:xfrm>
            <a:off x="5808945" y="5982258"/>
            <a:ext cx="2313483" cy="568583"/>
          </a:xfrm>
          <a:custGeom>
            <a:avLst/>
            <a:gdLst/>
            <a:ahLst/>
            <a:cxnLst/>
            <a:rect l="l" t="t" r="r" b="b"/>
            <a:pathLst>
              <a:path w="2313483" h="568583" extrusionOk="0">
                <a:moveTo>
                  <a:pt x="0" y="0"/>
                </a:moveTo>
                <a:lnTo>
                  <a:pt x="2313483" y="568583"/>
                </a:lnTo>
                <a:lnTo>
                  <a:pt x="0" y="568583"/>
                </a:lnTo>
                <a:lnTo>
                  <a:pt x="0" y="0"/>
                </a:lnTo>
                <a:close/>
              </a:path>
            </a:pathLst>
          </a:custGeom>
          <a:noFill/>
          <a:ln>
            <a:noFill/>
          </a:ln>
        </p:spPr>
      </p:pic>
      <p:pic>
        <p:nvPicPr>
          <p:cNvPr id="675" name="Google Shape;675;p57"/>
          <p:cNvPicPr preferRelativeResize="0"/>
          <p:nvPr/>
        </p:nvPicPr>
        <p:blipFill rotWithShape="1">
          <a:blip r:embed="rId4">
            <a:alphaModFix/>
          </a:blip>
          <a:srcRect/>
          <a:stretch/>
        </p:blipFill>
        <p:spPr>
          <a:xfrm>
            <a:off x="10632493" y="6537468"/>
            <a:ext cx="3287" cy="13371"/>
          </a:xfrm>
          <a:custGeom>
            <a:avLst/>
            <a:gdLst/>
            <a:ahLst/>
            <a:cxnLst/>
            <a:rect l="l" t="t" r="r" b="b"/>
            <a:pathLst>
              <a:path w="3286" h="13370" extrusionOk="0">
                <a:moveTo>
                  <a:pt x="3286" y="0"/>
                </a:moveTo>
                <a:lnTo>
                  <a:pt x="3286" y="13370"/>
                </a:lnTo>
                <a:lnTo>
                  <a:pt x="0" y="13370"/>
                </a:lnTo>
                <a:lnTo>
                  <a:pt x="3286" y="0"/>
                </a:lnTo>
                <a:close/>
              </a:path>
            </a:pathLst>
          </a:custGeom>
          <a:noFill/>
          <a:ln>
            <a:noFill/>
          </a:ln>
        </p:spPr>
      </p:pic>
      <p:pic>
        <p:nvPicPr>
          <p:cNvPr id="676" name="Google Shape;676;p57"/>
          <p:cNvPicPr preferRelativeResize="0"/>
          <p:nvPr/>
        </p:nvPicPr>
        <p:blipFill rotWithShape="1">
          <a:blip r:embed="rId7">
            <a:alphaModFix/>
          </a:blip>
          <a:srcRect b="-502244"/>
          <a:stretch/>
        </p:blipFill>
        <p:spPr>
          <a:xfrm>
            <a:off x="8122428" y="6550840"/>
            <a:ext cx="2510064" cy="581757"/>
          </a:xfrm>
          <a:custGeom>
            <a:avLst/>
            <a:gdLst/>
            <a:ahLst/>
            <a:cxnLst/>
            <a:rect l="l" t="t" r="r" b="b"/>
            <a:pathLst>
              <a:path w="2510064" h="581757" extrusionOk="0">
                <a:moveTo>
                  <a:pt x="0" y="0"/>
                </a:moveTo>
                <a:lnTo>
                  <a:pt x="2510064" y="0"/>
                </a:lnTo>
                <a:lnTo>
                  <a:pt x="2367086" y="581757"/>
                </a:lnTo>
                <a:lnTo>
                  <a:pt x="0" y="0"/>
                </a:lnTo>
                <a:close/>
              </a:path>
            </a:pathLst>
          </a:custGeom>
          <a:noFill/>
          <a:ln>
            <a:noFill/>
          </a:ln>
        </p:spPr>
      </p:pic>
      <p:grpSp>
        <p:nvGrpSpPr>
          <p:cNvPr id="677" name="Google Shape;677;p57"/>
          <p:cNvGrpSpPr/>
          <p:nvPr/>
        </p:nvGrpSpPr>
        <p:grpSpPr>
          <a:xfrm>
            <a:off x="4249262" y="3074386"/>
            <a:ext cx="3946527" cy="691257"/>
            <a:chOff x="869268" y="6105837"/>
            <a:chExt cx="3946526" cy="691257"/>
          </a:xfrm>
        </p:grpSpPr>
        <p:sp>
          <p:nvSpPr>
            <p:cNvPr id="678" name="Google Shape;678;p57"/>
            <p:cNvSpPr/>
            <p:nvPr/>
          </p:nvSpPr>
          <p:spPr>
            <a:xfrm>
              <a:off x="4730830" y="6105837"/>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79" name="Google Shape;679;p57"/>
            <p:cNvSpPr/>
            <p:nvPr/>
          </p:nvSpPr>
          <p:spPr>
            <a:xfrm>
              <a:off x="4730830" y="6408984"/>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80" name="Google Shape;680;p57"/>
            <p:cNvSpPr/>
            <p:nvPr/>
          </p:nvSpPr>
          <p:spPr>
            <a:xfrm>
              <a:off x="4730830" y="6712130"/>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81" name="Google Shape;681;p57"/>
            <p:cNvSpPr/>
            <p:nvPr/>
          </p:nvSpPr>
          <p:spPr>
            <a:xfrm>
              <a:off x="4407553" y="6105837"/>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82" name="Google Shape;682;p57"/>
            <p:cNvSpPr/>
            <p:nvPr/>
          </p:nvSpPr>
          <p:spPr>
            <a:xfrm>
              <a:off x="4407553" y="6408984"/>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83" name="Google Shape;683;p57"/>
            <p:cNvSpPr/>
            <p:nvPr/>
          </p:nvSpPr>
          <p:spPr>
            <a:xfrm>
              <a:off x="4407553" y="6712130"/>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84" name="Google Shape;684;p57"/>
            <p:cNvSpPr/>
            <p:nvPr/>
          </p:nvSpPr>
          <p:spPr>
            <a:xfrm>
              <a:off x="4084276" y="6105837"/>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85" name="Google Shape;685;p57"/>
            <p:cNvSpPr/>
            <p:nvPr/>
          </p:nvSpPr>
          <p:spPr>
            <a:xfrm>
              <a:off x="4084276" y="6408984"/>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86" name="Google Shape;686;p57"/>
            <p:cNvSpPr/>
            <p:nvPr/>
          </p:nvSpPr>
          <p:spPr>
            <a:xfrm>
              <a:off x="4084276" y="6712130"/>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87" name="Google Shape;687;p57"/>
            <p:cNvSpPr/>
            <p:nvPr/>
          </p:nvSpPr>
          <p:spPr>
            <a:xfrm>
              <a:off x="3760999" y="6105837"/>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88" name="Google Shape;688;p57"/>
            <p:cNvSpPr/>
            <p:nvPr/>
          </p:nvSpPr>
          <p:spPr>
            <a:xfrm>
              <a:off x="3760999" y="6408984"/>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89" name="Google Shape;689;p57"/>
            <p:cNvSpPr/>
            <p:nvPr/>
          </p:nvSpPr>
          <p:spPr>
            <a:xfrm>
              <a:off x="3760999" y="6712130"/>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90" name="Google Shape;690;p57"/>
            <p:cNvSpPr/>
            <p:nvPr/>
          </p:nvSpPr>
          <p:spPr>
            <a:xfrm>
              <a:off x="3437870" y="6105837"/>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91" name="Google Shape;691;p57"/>
            <p:cNvSpPr/>
            <p:nvPr/>
          </p:nvSpPr>
          <p:spPr>
            <a:xfrm>
              <a:off x="3437870" y="6408984"/>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92" name="Google Shape;692;p57"/>
            <p:cNvSpPr/>
            <p:nvPr/>
          </p:nvSpPr>
          <p:spPr>
            <a:xfrm>
              <a:off x="3437870" y="6712130"/>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93" name="Google Shape;693;p57"/>
            <p:cNvSpPr/>
            <p:nvPr/>
          </p:nvSpPr>
          <p:spPr>
            <a:xfrm>
              <a:off x="3114593" y="6105837"/>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94" name="Google Shape;694;p57"/>
            <p:cNvSpPr/>
            <p:nvPr/>
          </p:nvSpPr>
          <p:spPr>
            <a:xfrm>
              <a:off x="3114593" y="6408984"/>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95" name="Google Shape;695;p57"/>
            <p:cNvSpPr/>
            <p:nvPr/>
          </p:nvSpPr>
          <p:spPr>
            <a:xfrm>
              <a:off x="3114593" y="6712130"/>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96" name="Google Shape;696;p57"/>
            <p:cNvSpPr/>
            <p:nvPr/>
          </p:nvSpPr>
          <p:spPr>
            <a:xfrm>
              <a:off x="2791316" y="6105837"/>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97" name="Google Shape;697;p57"/>
            <p:cNvSpPr/>
            <p:nvPr/>
          </p:nvSpPr>
          <p:spPr>
            <a:xfrm>
              <a:off x="2791316" y="6408984"/>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98" name="Google Shape;698;p57"/>
            <p:cNvSpPr/>
            <p:nvPr/>
          </p:nvSpPr>
          <p:spPr>
            <a:xfrm>
              <a:off x="2791316" y="6712130"/>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99" name="Google Shape;699;p57"/>
            <p:cNvSpPr/>
            <p:nvPr/>
          </p:nvSpPr>
          <p:spPr>
            <a:xfrm>
              <a:off x="2468040" y="6105837"/>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700" name="Google Shape;700;p57"/>
            <p:cNvSpPr/>
            <p:nvPr/>
          </p:nvSpPr>
          <p:spPr>
            <a:xfrm>
              <a:off x="2468040" y="6408984"/>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701" name="Google Shape;701;p57"/>
            <p:cNvSpPr/>
            <p:nvPr/>
          </p:nvSpPr>
          <p:spPr>
            <a:xfrm>
              <a:off x="2468040" y="6712130"/>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702" name="Google Shape;702;p57"/>
            <p:cNvSpPr/>
            <p:nvPr/>
          </p:nvSpPr>
          <p:spPr>
            <a:xfrm>
              <a:off x="2167561" y="6105837"/>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703" name="Google Shape;703;p57"/>
            <p:cNvSpPr/>
            <p:nvPr/>
          </p:nvSpPr>
          <p:spPr>
            <a:xfrm>
              <a:off x="2167561" y="6408984"/>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704" name="Google Shape;704;p57"/>
            <p:cNvSpPr/>
            <p:nvPr/>
          </p:nvSpPr>
          <p:spPr>
            <a:xfrm>
              <a:off x="2167561" y="6712130"/>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705" name="Google Shape;705;p57"/>
            <p:cNvSpPr/>
            <p:nvPr/>
          </p:nvSpPr>
          <p:spPr>
            <a:xfrm>
              <a:off x="1844285" y="6105837"/>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706" name="Google Shape;706;p57"/>
            <p:cNvSpPr/>
            <p:nvPr/>
          </p:nvSpPr>
          <p:spPr>
            <a:xfrm>
              <a:off x="1844285" y="6408984"/>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707" name="Google Shape;707;p57"/>
            <p:cNvSpPr/>
            <p:nvPr/>
          </p:nvSpPr>
          <p:spPr>
            <a:xfrm>
              <a:off x="1844285" y="6712130"/>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708" name="Google Shape;708;p57"/>
            <p:cNvSpPr/>
            <p:nvPr/>
          </p:nvSpPr>
          <p:spPr>
            <a:xfrm>
              <a:off x="1521008" y="6105837"/>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709" name="Google Shape;709;p57"/>
            <p:cNvSpPr/>
            <p:nvPr/>
          </p:nvSpPr>
          <p:spPr>
            <a:xfrm>
              <a:off x="1521008" y="6408984"/>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710" name="Google Shape;710;p57"/>
            <p:cNvSpPr/>
            <p:nvPr/>
          </p:nvSpPr>
          <p:spPr>
            <a:xfrm>
              <a:off x="1521008" y="6712130"/>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711" name="Google Shape;711;p57"/>
            <p:cNvSpPr/>
            <p:nvPr/>
          </p:nvSpPr>
          <p:spPr>
            <a:xfrm>
              <a:off x="1197731" y="6105837"/>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712" name="Google Shape;712;p57"/>
            <p:cNvSpPr/>
            <p:nvPr/>
          </p:nvSpPr>
          <p:spPr>
            <a:xfrm>
              <a:off x="1197731" y="6408984"/>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713" name="Google Shape;713;p57"/>
            <p:cNvSpPr/>
            <p:nvPr/>
          </p:nvSpPr>
          <p:spPr>
            <a:xfrm>
              <a:off x="1197731" y="6712130"/>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714" name="Google Shape;714;p57"/>
            <p:cNvSpPr/>
            <p:nvPr/>
          </p:nvSpPr>
          <p:spPr>
            <a:xfrm>
              <a:off x="869268" y="6105837"/>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715" name="Google Shape;715;p57"/>
            <p:cNvSpPr/>
            <p:nvPr/>
          </p:nvSpPr>
          <p:spPr>
            <a:xfrm>
              <a:off x="869268" y="6408984"/>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716" name="Google Shape;716;p57"/>
            <p:cNvSpPr/>
            <p:nvPr/>
          </p:nvSpPr>
          <p:spPr>
            <a:xfrm>
              <a:off x="869268" y="6712130"/>
              <a:ext cx="84964" cy="84964"/>
            </a:xfrm>
            <a:prstGeom prst="ellipse">
              <a:avLst/>
            </a:prstGeom>
            <a:solidFill>
              <a:srgbClr val="FCCFD1">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717" name="Google Shape;717;p57"/>
          <p:cNvSpPr/>
          <p:nvPr/>
        </p:nvSpPr>
        <p:spPr>
          <a:xfrm>
            <a:off x="4776102" y="2008121"/>
            <a:ext cx="2252773" cy="1619698"/>
          </a:xfrm>
          <a:custGeom>
            <a:avLst/>
            <a:gdLst/>
            <a:ahLst/>
            <a:cxnLst/>
            <a:rect l="l" t="t" r="r" b="b"/>
            <a:pathLst>
              <a:path w="2252773" h="1619698" extrusionOk="0">
                <a:moveTo>
                  <a:pt x="2106235" y="1617413"/>
                </a:moveTo>
                <a:cubicBezTo>
                  <a:pt x="1688566" y="1570389"/>
                  <a:pt x="1260821" y="1522358"/>
                  <a:pt x="833243" y="1474159"/>
                </a:cubicBezTo>
                <a:cubicBezTo>
                  <a:pt x="661104" y="1454678"/>
                  <a:pt x="488964" y="1434021"/>
                  <a:pt x="316825" y="1415548"/>
                </a:cubicBezTo>
                <a:cubicBezTo>
                  <a:pt x="55005" y="1387502"/>
                  <a:pt x="-69943" y="1170522"/>
                  <a:pt x="39891" y="930871"/>
                </a:cubicBezTo>
                <a:cubicBezTo>
                  <a:pt x="232855" y="510347"/>
                  <a:pt x="573103" y="258771"/>
                  <a:pt x="995642" y="103258"/>
                </a:cubicBezTo>
                <a:cubicBezTo>
                  <a:pt x="1119246" y="57746"/>
                  <a:pt x="1247385" y="28525"/>
                  <a:pt x="1377204" y="6021"/>
                </a:cubicBezTo>
                <a:cubicBezTo>
                  <a:pt x="1586290" y="-30087"/>
                  <a:pt x="1736429" y="99564"/>
                  <a:pt x="1696963" y="305123"/>
                </a:cubicBezTo>
                <a:cubicBezTo>
                  <a:pt x="1671436" y="438468"/>
                  <a:pt x="1700154" y="530836"/>
                  <a:pt x="1804109" y="609096"/>
                </a:cubicBezTo>
                <a:cubicBezTo>
                  <a:pt x="1828293" y="627234"/>
                  <a:pt x="1846430" y="653600"/>
                  <a:pt x="1866247" y="677112"/>
                </a:cubicBezTo>
                <a:cubicBezTo>
                  <a:pt x="1929175" y="751455"/>
                  <a:pt x="1928436" y="823837"/>
                  <a:pt x="1864064" y="894260"/>
                </a:cubicBezTo>
                <a:cubicBezTo>
                  <a:pt x="1816537" y="946321"/>
                  <a:pt x="1814857" y="1023406"/>
                  <a:pt x="1860033" y="1077987"/>
                </a:cubicBezTo>
                <a:cubicBezTo>
                  <a:pt x="1902186" y="1129041"/>
                  <a:pt x="1980951" y="1140293"/>
                  <a:pt x="2042753" y="1103850"/>
                </a:cubicBezTo>
                <a:cubicBezTo>
                  <a:pt x="2142510" y="1045406"/>
                  <a:pt x="2141502" y="1050948"/>
                  <a:pt x="2204144" y="1151041"/>
                </a:cubicBezTo>
                <a:cubicBezTo>
                  <a:pt x="2294160" y="1295134"/>
                  <a:pt x="2235549" y="1438724"/>
                  <a:pt x="2214892" y="1581977"/>
                </a:cubicBezTo>
                <a:cubicBezTo>
                  <a:pt x="2207167" y="1635718"/>
                  <a:pt x="2153426" y="1615733"/>
                  <a:pt x="2106235" y="1617413"/>
                </a:cubicBezTo>
                <a:close/>
                <a:moveTo>
                  <a:pt x="2139655" y="1392372"/>
                </a:moveTo>
                <a:cubicBezTo>
                  <a:pt x="2149395" y="1338127"/>
                  <a:pt x="2117823" y="1320661"/>
                  <a:pt x="2063914" y="1313944"/>
                </a:cubicBezTo>
                <a:cubicBezTo>
                  <a:pt x="1598382" y="1254829"/>
                  <a:pt x="1133521" y="1191515"/>
                  <a:pt x="667653" y="1135255"/>
                </a:cubicBezTo>
                <a:cubicBezTo>
                  <a:pt x="583515" y="1125178"/>
                  <a:pt x="532125" y="1105529"/>
                  <a:pt x="505423" y="1015513"/>
                </a:cubicBezTo>
                <a:cubicBezTo>
                  <a:pt x="475697" y="915420"/>
                  <a:pt x="366871" y="867221"/>
                  <a:pt x="269130" y="890733"/>
                </a:cubicBezTo>
                <a:cubicBezTo>
                  <a:pt x="170213" y="914580"/>
                  <a:pt x="101357" y="998887"/>
                  <a:pt x="102533" y="1094949"/>
                </a:cubicBezTo>
                <a:cubicBezTo>
                  <a:pt x="103876" y="1197897"/>
                  <a:pt x="181633" y="1287745"/>
                  <a:pt x="284916" y="1304539"/>
                </a:cubicBezTo>
                <a:cubicBezTo>
                  <a:pt x="323543" y="1310921"/>
                  <a:pt x="362337" y="1316295"/>
                  <a:pt x="401131" y="1320661"/>
                </a:cubicBezTo>
                <a:cubicBezTo>
                  <a:pt x="939550" y="1381288"/>
                  <a:pt x="1477968" y="1441411"/>
                  <a:pt x="2016218" y="1502373"/>
                </a:cubicBezTo>
                <a:cubicBezTo>
                  <a:pt x="2114464" y="1513458"/>
                  <a:pt x="2133777" y="1498511"/>
                  <a:pt x="2139655" y="1392204"/>
                </a:cubicBezTo>
                <a:close/>
                <a:moveTo>
                  <a:pt x="1524152" y="733540"/>
                </a:moveTo>
                <a:cubicBezTo>
                  <a:pt x="1522304" y="638150"/>
                  <a:pt x="1452441" y="571813"/>
                  <a:pt x="1357219" y="574836"/>
                </a:cubicBezTo>
                <a:cubicBezTo>
                  <a:pt x="1268042" y="577691"/>
                  <a:pt x="1196499" y="655952"/>
                  <a:pt x="1200026" y="746808"/>
                </a:cubicBezTo>
                <a:cubicBezTo>
                  <a:pt x="1203553" y="835816"/>
                  <a:pt x="1282149" y="905848"/>
                  <a:pt x="1374181" y="901985"/>
                </a:cubicBezTo>
                <a:cubicBezTo>
                  <a:pt x="1460166" y="898290"/>
                  <a:pt x="1525831" y="824564"/>
                  <a:pt x="1523984" y="73370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1"/>
                                        </p:tgtEl>
                                        <p:attrNameLst>
                                          <p:attrName>style.visibility</p:attrName>
                                        </p:attrNameLst>
                                      </p:cBhvr>
                                      <p:to>
                                        <p:strVal val="visible"/>
                                      </p:to>
                                    </p:set>
                                    <p:animEffect transition="in" filter="fade">
                                      <p:cBhvr>
                                        <p:cTn id="7" dur="500"/>
                                        <p:tgtEl>
                                          <p:spTgt spid="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grpSp>
        <p:nvGrpSpPr>
          <p:cNvPr id="134" name="Google Shape;134;p24"/>
          <p:cNvGrpSpPr/>
          <p:nvPr/>
        </p:nvGrpSpPr>
        <p:grpSpPr>
          <a:xfrm rot="-5400000">
            <a:off x="10014331" y="-132346"/>
            <a:ext cx="2045319" cy="2309995"/>
            <a:chOff x="9004788" y="5229129"/>
            <a:chExt cx="3222498" cy="1625155"/>
          </a:xfrm>
        </p:grpSpPr>
        <p:sp>
          <p:nvSpPr>
            <p:cNvPr id="135" name="Google Shape;135;p24"/>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6B9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36" name="Google Shape;136;p24"/>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nvGrpSpPr>
          <p:cNvPr id="137" name="Google Shape;137;p24"/>
          <p:cNvGrpSpPr/>
          <p:nvPr/>
        </p:nvGrpSpPr>
        <p:grpSpPr>
          <a:xfrm rot="5400000">
            <a:off x="132348" y="4696326"/>
            <a:ext cx="2045368" cy="2310063"/>
            <a:chOff x="9004788" y="5229129"/>
            <a:chExt cx="3222498" cy="1625155"/>
          </a:xfrm>
        </p:grpSpPr>
        <p:sp>
          <p:nvSpPr>
            <p:cNvPr id="138" name="Google Shape;138;p24"/>
            <p:cNvSpPr/>
            <p:nvPr/>
          </p:nvSpPr>
          <p:spPr>
            <a:xfrm>
              <a:off x="9004788" y="5736526"/>
              <a:ext cx="3222498" cy="1117758"/>
            </a:xfrm>
            <a:custGeom>
              <a:avLst/>
              <a:gdLst/>
              <a:ahLst/>
              <a:cxnLst/>
              <a:rect l="l" t="t" r="r" b="b"/>
              <a:pathLst>
                <a:path w="3222498" h="1117758" extrusionOk="0">
                  <a:moveTo>
                    <a:pt x="0" y="1116997"/>
                  </a:moveTo>
                  <a:cubicBezTo>
                    <a:pt x="95" y="1100423"/>
                    <a:pt x="14669" y="1101566"/>
                    <a:pt x="24384" y="1098233"/>
                  </a:cubicBezTo>
                  <a:cubicBezTo>
                    <a:pt x="401384" y="968788"/>
                    <a:pt x="778574" y="839629"/>
                    <a:pt x="1155668" y="710375"/>
                  </a:cubicBezTo>
                  <a:cubicBezTo>
                    <a:pt x="1432655" y="615410"/>
                    <a:pt x="1709642" y="520256"/>
                    <a:pt x="1986820" y="425768"/>
                  </a:cubicBezTo>
                  <a:cubicBezTo>
                    <a:pt x="2010823" y="417576"/>
                    <a:pt x="2033111" y="407099"/>
                    <a:pt x="2053685" y="392621"/>
                  </a:cubicBezTo>
                  <a:cubicBezTo>
                    <a:pt x="2063877" y="402241"/>
                    <a:pt x="2072735" y="393668"/>
                    <a:pt x="2081975" y="390430"/>
                  </a:cubicBezTo>
                  <a:cubicBezTo>
                    <a:pt x="2147221" y="367189"/>
                    <a:pt x="2212467" y="343567"/>
                    <a:pt x="2277809" y="320612"/>
                  </a:cubicBezTo>
                  <a:cubicBezTo>
                    <a:pt x="2366391" y="289560"/>
                    <a:pt x="2454974" y="258794"/>
                    <a:pt x="2543842" y="228410"/>
                  </a:cubicBezTo>
                  <a:cubicBezTo>
                    <a:pt x="2607088" y="206788"/>
                    <a:pt x="2669477" y="181451"/>
                    <a:pt x="2733199" y="162687"/>
                  </a:cubicBezTo>
                  <a:cubicBezTo>
                    <a:pt x="2799493" y="143161"/>
                    <a:pt x="2863310" y="117253"/>
                    <a:pt x="2929699" y="98012"/>
                  </a:cubicBezTo>
                  <a:cubicBezTo>
                    <a:pt x="3028283" y="69437"/>
                    <a:pt x="3121724" y="24670"/>
                    <a:pt x="3221831" y="0"/>
                  </a:cubicBezTo>
                  <a:cubicBezTo>
                    <a:pt x="3221831" y="363188"/>
                    <a:pt x="3221546" y="726472"/>
                    <a:pt x="3222498" y="1089660"/>
                  </a:cubicBezTo>
                  <a:cubicBezTo>
                    <a:pt x="3222498" y="1113092"/>
                    <a:pt x="3217926" y="1117759"/>
                    <a:pt x="3194399" y="1117759"/>
                  </a:cubicBezTo>
                  <a:cubicBezTo>
                    <a:pt x="2129600" y="1116997"/>
                    <a:pt x="1064800" y="1117092"/>
                    <a:pt x="0" y="1117092"/>
                  </a:cubicBezTo>
                  <a:close/>
                </a:path>
              </a:pathLst>
            </a:custGeom>
            <a:solidFill>
              <a:srgbClr val="FFDE7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39" name="Google Shape;139;p24"/>
            <p:cNvSpPr/>
            <p:nvPr/>
          </p:nvSpPr>
          <p:spPr>
            <a:xfrm>
              <a:off x="11058473" y="5229129"/>
              <a:ext cx="1168145" cy="904254"/>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F69E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140" name="Google Shape;140;p24"/>
          <p:cNvSpPr txBox="1"/>
          <p:nvPr/>
        </p:nvSpPr>
        <p:spPr>
          <a:xfrm>
            <a:off x="7871050" y="3405675"/>
            <a:ext cx="4250700" cy="892800"/>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US" sz="5200" b="1" i="1">
                <a:solidFill>
                  <a:srgbClr val="990000"/>
                </a:solidFill>
                <a:latin typeface="Spectral"/>
                <a:ea typeface="Spectral"/>
                <a:cs typeface="Spectral"/>
                <a:sym typeface="Spectral"/>
              </a:rPr>
              <a:t>Introducción</a:t>
            </a:r>
            <a:r>
              <a:rPr lang="en-US" sz="5200" b="1" i="1" u="none" strike="noStrike" cap="none">
                <a:solidFill>
                  <a:srgbClr val="990000"/>
                </a:solidFill>
                <a:latin typeface="Spectral"/>
                <a:ea typeface="Spectral"/>
                <a:cs typeface="Spectral"/>
                <a:sym typeface="Spectral"/>
              </a:rPr>
              <a:t> </a:t>
            </a:r>
            <a:endParaRPr sz="5200" b="1" i="1" u="none" strike="noStrike" cap="none">
              <a:solidFill>
                <a:srgbClr val="990000"/>
              </a:solidFill>
              <a:latin typeface="Spectral"/>
              <a:ea typeface="Spectral"/>
              <a:cs typeface="Spectral"/>
              <a:sym typeface="Spectral"/>
            </a:endParaRPr>
          </a:p>
        </p:txBody>
      </p:sp>
      <p:sp>
        <p:nvSpPr>
          <p:cNvPr id="141" name="Google Shape;141;p24"/>
          <p:cNvSpPr txBox="1"/>
          <p:nvPr/>
        </p:nvSpPr>
        <p:spPr>
          <a:xfrm>
            <a:off x="10445250" y="2081300"/>
            <a:ext cx="1260000" cy="1203300"/>
          </a:xfrm>
          <a:prstGeom prst="rect">
            <a:avLst/>
          </a:prstGeom>
          <a:noFill/>
          <a:ln>
            <a:noFill/>
          </a:ln>
        </p:spPr>
        <p:txBody>
          <a:bodyPr spcFirstLastPara="1" wrap="square" lIns="91425" tIns="45700" rIns="91425" bIns="45700" anchor="ctr" anchorCtr="0">
            <a:noAutofit/>
          </a:bodyPr>
          <a:lstStyle/>
          <a:p>
            <a:pPr marL="0" marR="0" lvl="0" indent="0" algn="r" rtl="0">
              <a:lnSpc>
                <a:spcPct val="110000"/>
              </a:lnSpc>
              <a:spcBef>
                <a:spcPts val="0"/>
              </a:spcBef>
              <a:spcAft>
                <a:spcPts val="0"/>
              </a:spcAft>
              <a:buClr>
                <a:srgbClr val="D43210"/>
              </a:buClr>
              <a:buSzPts val="4800"/>
              <a:buFont typeface="Arial"/>
              <a:buNone/>
            </a:pPr>
            <a:r>
              <a:rPr lang="en-US" sz="4800" b="1">
                <a:solidFill>
                  <a:srgbClr val="990000"/>
                </a:solidFill>
              </a:rPr>
              <a:t>01.</a:t>
            </a:r>
            <a:endParaRPr>
              <a:solidFill>
                <a:srgbClr val="990000"/>
              </a:solidFill>
            </a:endParaRPr>
          </a:p>
        </p:txBody>
      </p:sp>
      <p:pic>
        <p:nvPicPr>
          <p:cNvPr id="142" name="Google Shape;142;p24"/>
          <p:cNvPicPr preferRelativeResize="0">
            <a:picLocks noGrp="1"/>
          </p:cNvPicPr>
          <p:nvPr>
            <p:ph type="pic" idx="2"/>
          </p:nvPr>
        </p:nvPicPr>
        <p:blipFill rotWithShape="1">
          <a:blip r:embed="rId3">
            <a:alphaModFix/>
          </a:blip>
          <a:srcRect l="12371" r="12378"/>
          <a:stretch/>
        </p:blipFill>
        <p:spPr>
          <a:xfrm>
            <a:off x="0" y="0"/>
            <a:ext cx="7743002" cy="6857999"/>
          </a:xfrm>
          <a:prstGeom prst="rect">
            <a:avLst/>
          </a:prstGeom>
          <a:solidFill>
            <a:srgbClr val="F2F2F2"/>
          </a:solidFill>
          <a:ln>
            <a:noFill/>
          </a:ln>
        </p:spPr>
      </p:pic>
      <p:sp>
        <p:nvSpPr>
          <p:cNvPr id="143" name="Google Shape;143;p24"/>
          <p:cNvSpPr/>
          <p:nvPr/>
        </p:nvSpPr>
        <p:spPr>
          <a:xfrm flipH="1">
            <a:off x="10078199" y="5794206"/>
            <a:ext cx="2187900" cy="1063800"/>
          </a:xfrm>
          <a:prstGeom prst="rtTriangle">
            <a:avLst/>
          </a:prstGeom>
          <a:solidFill>
            <a:srgbClr val="B880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44" name="Google Shape;144;p24"/>
          <p:cNvSpPr/>
          <p:nvPr/>
        </p:nvSpPr>
        <p:spPr>
          <a:xfrm rot="-8156661">
            <a:off x="9334080" y="2231782"/>
            <a:ext cx="963860" cy="1074551"/>
          </a:xfrm>
          <a:custGeom>
            <a:avLst/>
            <a:gdLst/>
            <a:ahLst/>
            <a:cxnLst/>
            <a:rect l="l" t="t" r="r" b="b"/>
            <a:pathLst>
              <a:path w="1497713" h="1595290" extrusionOk="0">
                <a:moveTo>
                  <a:pt x="11333" y="1595156"/>
                </a:moveTo>
                <a:cubicBezTo>
                  <a:pt x="-3600" y="1594348"/>
                  <a:pt x="-237" y="1585200"/>
                  <a:pt x="1916" y="1577801"/>
                </a:cubicBezTo>
                <a:cubicBezTo>
                  <a:pt x="8104" y="1556544"/>
                  <a:pt x="14831" y="1535557"/>
                  <a:pt x="21692" y="1514569"/>
                </a:cubicBezTo>
                <a:cubicBezTo>
                  <a:pt x="57479" y="1402637"/>
                  <a:pt x="92458" y="1290435"/>
                  <a:pt x="130262" y="1179309"/>
                </a:cubicBezTo>
                <a:cubicBezTo>
                  <a:pt x="210041" y="945488"/>
                  <a:pt x="284035" y="709783"/>
                  <a:pt x="362469" y="475559"/>
                </a:cubicBezTo>
                <a:cubicBezTo>
                  <a:pt x="411843" y="327974"/>
                  <a:pt x="459199" y="179582"/>
                  <a:pt x="507497" y="31594"/>
                </a:cubicBezTo>
                <a:cubicBezTo>
                  <a:pt x="519471" y="-4865"/>
                  <a:pt x="519740" y="-5268"/>
                  <a:pt x="555391" y="7916"/>
                </a:cubicBezTo>
                <a:cubicBezTo>
                  <a:pt x="905047" y="137608"/>
                  <a:pt x="1187031" y="354343"/>
                  <a:pt x="1397713" y="662965"/>
                </a:cubicBezTo>
                <a:cubicBezTo>
                  <a:pt x="1430539" y="711129"/>
                  <a:pt x="1462020" y="760099"/>
                  <a:pt x="1490811" y="810819"/>
                </a:cubicBezTo>
                <a:cubicBezTo>
                  <a:pt x="1502246" y="830864"/>
                  <a:pt x="1500363" y="842165"/>
                  <a:pt x="1478434" y="853332"/>
                </a:cubicBezTo>
                <a:cubicBezTo>
                  <a:pt x="1160932" y="1013562"/>
                  <a:pt x="843968" y="1174600"/>
                  <a:pt x="526735" y="1335369"/>
                </a:cubicBezTo>
                <a:cubicBezTo>
                  <a:pt x="361930" y="1418915"/>
                  <a:pt x="196991" y="1502192"/>
                  <a:pt x="32052" y="1585604"/>
                </a:cubicBezTo>
                <a:cubicBezTo>
                  <a:pt x="24921" y="1589236"/>
                  <a:pt x="17522" y="1592331"/>
                  <a:pt x="11333" y="1595290"/>
                </a:cubicBezTo>
                <a:close/>
                <a:moveTo>
                  <a:pt x="729345" y="833286"/>
                </a:moveTo>
                <a:cubicBezTo>
                  <a:pt x="777508" y="865574"/>
                  <a:pt x="837107" y="840147"/>
                  <a:pt x="848946" y="786737"/>
                </a:cubicBezTo>
                <a:cubicBezTo>
                  <a:pt x="873028" y="677630"/>
                  <a:pt x="792710" y="571885"/>
                  <a:pt x="680374" y="564889"/>
                </a:cubicBezTo>
                <a:cubicBezTo>
                  <a:pt x="598173" y="559777"/>
                  <a:pt x="527677" y="607941"/>
                  <a:pt x="511398" y="680589"/>
                </a:cubicBezTo>
                <a:cubicBezTo>
                  <a:pt x="502116" y="721891"/>
                  <a:pt x="528081" y="758350"/>
                  <a:pt x="568038" y="759696"/>
                </a:cubicBezTo>
                <a:cubicBezTo>
                  <a:pt x="565616" y="747991"/>
                  <a:pt x="562253" y="736287"/>
                  <a:pt x="561042" y="724448"/>
                </a:cubicBezTo>
                <a:cubicBezTo>
                  <a:pt x="559562" y="708169"/>
                  <a:pt x="565750" y="694985"/>
                  <a:pt x="581357" y="687451"/>
                </a:cubicBezTo>
                <a:cubicBezTo>
                  <a:pt x="594406" y="681262"/>
                  <a:pt x="606918" y="682742"/>
                  <a:pt x="618219" y="691218"/>
                </a:cubicBezTo>
                <a:cubicBezTo>
                  <a:pt x="631403" y="701039"/>
                  <a:pt x="637054" y="714358"/>
                  <a:pt x="633287" y="730905"/>
                </a:cubicBezTo>
                <a:cubicBezTo>
                  <a:pt x="630058" y="744762"/>
                  <a:pt x="623600" y="757140"/>
                  <a:pt x="616201" y="769248"/>
                </a:cubicBezTo>
                <a:cubicBezTo>
                  <a:pt x="600326" y="795213"/>
                  <a:pt x="576917" y="814720"/>
                  <a:pt x="557140" y="837322"/>
                </a:cubicBezTo>
                <a:cubicBezTo>
                  <a:pt x="542341" y="854139"/>
                  <a:pt x="535884" y="875126"/>
                  <a:pt x="554181" y="891001"/>
                </a:cubicBezTo>
                <a:cubicBezTo>
                  <a:pt x="577590" y="911316"/>
                  <a:pt x="605438" y="926653"/>
                  <a:pt x="637592" y="929478"/>
                </a:cubicBezTo>
                <a:cubicBezTo>
                  <a:pt x="663288" y="931765"/>
                  <a:pt x="677145" y="918716"/>
                  <a:pt x="680239" y="893558"/>
                </a:cubicBezTo>
                <a:cubicBezTo>
                  <a:pt x="682527" y="874588"/>
                  <a:pt x="683737" y="855484"/>
                  <a:pt x="686966" y="836784"/>
                </a:cubicBezTo>
                <a:cubicBezTo>
                  <a:pt x="691540" y="809204"/>
                  <a:pt x="693424" y="780414"/>
                  <a:pt x="715622" y="759292"/>
                </a:cubicBezTo>
                <a:cubicBezTo>
                  <a:pt x="725847" y="749606"/>
                  <a:pt x="737551" y="744762"/>
                  <a:pt x="751408" y="749606"/>
                </a:cubicBezTo>
                <a:cubicBezTo>
                  <a:pt x="764996" y="754449"/>
                  <a:pt x="771858" y="765481"/>
                  <a:pt x="774145" y="779069"/>
                </a:cubicBezTo>
                <a:cubicBezTo>
                  <a:pt x="779122" y="810550"/>
                  <a:pt x="761095" y="825214"/>
                  <a:pt x="729479" y="833152"/>
                </a:cubicBezTo>
                <a:close/>
                <a:moveTo>
                  <a:pt x="236006" y="1147828"/>
                </a:moveTo>
                <a:cubicBezTo>
                  <a:pt x="234930" y="1218862"/>
                  <a:pt x="280268" y="1266757"/>
                  <a:pt x="349553" y="1267833"/>
                </a:cubicBezTo>
                <a:cubicBezTo>
                  <a:pt x="416013" y="1268909"/>
                  <a:pt x="468616" y="1217652"/>
                  <a:pt x="469155" y="1151461"/>
                </a:cubicBezTo>
                <a:cubicBezTo>
                  <a:pt x="469558" y="1091324"/>
                  <a:pt x="414534" y="1035357"/>
                  <a:pt x="354262" y="1034415"/>
                </a:cubicBezTo>
                <a:cubicBezTo>
                  <a:pt x="286995" y="1033339"/>
                  <a:pt x="236948" y="1081368"/>
                  <a:pt x="236006" y="1147828"/>
                </a:cubicBezTo>
                <a:close/>
                <a:moveTo>
                  <a:pt x="1206404" y="779472"/>
                </a:moveTo>
                <a:cubicBezTo>
                  <a:pt x="1207884" y="715837"/>
                  <a:pt x="1158510" y="662293"/>
                  <a:pt x="1096355" y="660275"/>
                </a:cubicBezTo>
                <a:cubicBezTo>
                  <a:pt x="1030568" y="658122"/>
                  <a:pt x="974601" y="709783"/>
                  <a:pt x="973121" y="773956"/>
                </a:cubicBezTo>
                <a:cubicBezTo>
                  <a:pt x="971507" y="838937"/>
                  <a:pt x="1022226" y="892481"/>
                  <a:pt x="1086400" y="893558"/>
                </a:cubicBezTo>
                <a:cubicBezTo>
                  <a:pt x="1156492" y="894768"/>
                  <a:pt x="1204790" y="848892"/>
                  <a:pt x="1206404" y="779472"/>
                </a:cubicBezTo>
                <a:close/>
                <a:moveTo>
                  <a:pt x="742529" y="268779"/>
                </a:moveTo>
                <a:cubicBezTo>
                  <a:pt x="741453" y="200704"/>
                  <a:pt x="693424" y="153348"/>
                  <a:pt x="626022" y="153752"/>
                </a:cubicBezTo>
                <a:cubicBezTo>
                  <a:pt x="559562" y="154290"/>
                  <a:pt x="507632" y="207566"/>
                  <a:pt x="509246" y="273891"/>
                </a:cubicBezTo>
                <a:cubicBezTo>
                  <a:pt x="510860" y="338871"/>
                  <a:pt x="563194" y="388246"/>
                  <a:pt x="629251" y="387169"/>
                </a:cubicBezTo>
                <a:cubicBezTo>
                  <a:pt x="696249" y="386093"/>
                  <a:pt x="743471" y="336719"/>
                  <a:pt x="742529" y="268779"/>
                </a:cubicBez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990000"/>
              </a:solidFill>
              <a:latin typeface="Calibri"/>
              <a:ea typeface="Calibri"/>
              <a:cs typeface="Calibri"/>
              <a:sym typeface="Calibri"/>
            </a:endParaRPr>
          </a:p>
        </p:txBody>
      </p:sp>
      <p:sp>
        <p:nvSpPr>
          <p:cNvPr id="145" name="Google Shape;145;p24"/>
          <p:cNvSpPr/>
          <p:nvPr/>
        </p:nvSpPr>
        <p:spPr>
          <a:xfrm rot="-8156661">
            <a:off x="9057498" y="2504591"/>
            <a:ext cx="731529" cy="673991"/>
          </a:xfrm>
          <a:custGeom>
            <a:avLst/>
            <a:gdLst/>
            <a:ahLst/>
            <a:cxnLst/>
            <a:rect l="l" t="t" r="r" b="b"/>
            <a:pathLst>
              <a:path w="1136701" h="1000615" extrusionOk="0">
                <a:moveTo>
                  <a:pt x="1136534" y="927874"/>
                </a:moveTo>
                <a:cubicBezTo>
                  <a:pt x="1137744" y="938099"/>
                  <a:pt x="1132229" y="942808"/>
                  <a:pt x="1125905" y="945902"/>
                </a:cubicBezTo>
                <a:cubicBezTo>
                  <a:pt x="1090926" y="963526"/>
                  <a:pt x="1056082" y="981150"/>
                  <a:pt x="1020699" y="998102"/>
                </a:cubicBezTo>
                <a:cubicBezTo>
                  <a:pt x="1002403" y="1006981"/>
                  <a:pt x="998367" y="990299"/>
                  <a:pt x="992447" y="979805"/>
                </a:cubicBezTo>
                <a:cubicBezTo>
                  <a:pt x="954912" y="913345"/>
                  <a:pt x="914552" y="848634"/>
                  <a:pt x="869886" y="786613"/>
                </a:cubicBezTo>
                <a:cubicBezTo>
                  <a:pt x="700103" y="550774"/>
                  <a:pt x="485117" y="367807"/>
                  <a:pt x="225465" y="237174"/>
                </a:cubicBezTo>
                <a:cubicBezTo>
                  <a:pt x="159005" y="203675"/>
                  <a:pt x="91065" y="173673"/>
                  <a:pt x="21241" y="148246"/>
                </a:cubicBezTo>
                <a:cubicBezTo>
                  <a:pt x="-284" y="140443"/>
                  <a:pt x="-3782" y="129411"/>
                  <a:pt x="3348" y="109635"/>
                </a:cubicBezTo>
                <a:cubicBezTo>
                  <a:pt x="13977" y="80441"/>
                  <a:pt x="24336" y="50978"/>
                  <a:pt x="32811" y="21111"/>
                </a:cubicBezTo>
                <a:cubicBezTo>
                  <a:pt x="39135" y="-1222"/>
                  <a:pt x="49763" y="-3643"/>
                  <a:pt x="70347" y="3756"/>
                </a:cubicBezTo>
                <a:cubicBezTo>
                  <a:pt x="245107" y="66987"/>
                  <a:pt x="408432" y="152013"/>
                  <a:pt x="559111" y="261121"/>
                </a:cubicBezTo>
                <a:cubicBezTo>
                  <a:pt x="798986" y="434940"/>
                  <a:pt x="987335" y="653693"/>
                  <a:pt x="1129134" y="913076"/>
                </a:cubicBezTo>
                <a:cubicBezTo>
                  <a:pt x="1131959" y="918323"/>
                  <a:pt x="1134516" y="923704"/>
                  <a:pt x="1136399" y="927605"/>
                </a:cubicBez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990000"/>
              </a:solidFill>
              <a:latin typeface="Calibri"/>
              <a:ea typeface="Calibri"/>
              <a:cs typeface="Calibri"/>
              <a:sym typeface="Calibri"/>
            </a:endParaRPr>
          </a:p>
        </p:txBody>
      </p:sp>
      <p:sp>
        <p:nvSpPr>
          <p:cNvPr id="146" name="Google Shape;146;p24"/>
          <p:cNvSpPr/>
          <p:nvPr/>
        </p:nvSpPr>
        <p:spPr>
          <a:xfrm rot="-8156661">
            <a:off x="10109710" y="2714772"/>
            <a:ext cx="116891" cy="120894"/>
          </a:xfrm>
          <a:custGeom>
            <a:avLst/>
            <a:gdLst/>
            <a:ahLst/>
            <a:cxnLst/>
            <a:rect l="l" t="t" r="r" b="b"/>
            <a:pathLst>
              <a:path w="181633" h="179480" extrusionOk="0">
                <a:moveTo>
                  <a:pt x="90284" y="179480"/>
                </a:moveTo>
                <a:cubicBezTo>
                  <a:pt x="41717" y="179480"/>
                  <a:pt x="818" y="140196"/>
                  <a:pt x="11" y="92571"/>
                </a:cubicBezTo>
                <a:cubicBezTo>
                  <a:pt x="-796" y="42524"/>
                  <a:pt x="42255" y="-796"/>
                  <a:pt x="91764" y="11"/>
                </a:cubicBezTo>
                <a:cubicBezTo>
                  <a:pt x="141273" y="953"/>
                  <a:pt x="181768" y="41851"/>
                  <a:pt x="181633" y="91091"/>
                </a:cubicBezTo>
                <a:cubicBezTo>
                  <a:pt x="181633" y="139658"/>
                  <a:pt x="140331" y="179346"/>
                  <a:pt x="90149" y="179346"/>
                </a:cubicBez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7" name="Google Shape;147;p24"/>
          <p:cNvSpPr/>
          <p:nvPr/>
        </p:nvSpPr>
        <p:spPr>
          <a:xfrm rot="-8156661">
            <a:off x="9592083" y="2563881"/>
            <a:ext cx="117233" cy="119728"/>
          </a:xfrm>
          <a:custGeom>
            <a:avLst/>
            <a:gdLst/>
            <a:ahLst/>
            <a:cxnLst/>
            <a:rect l="l" t="t" r="r" b="b"/>
            <a:pathLst>
              <a:path w="182165" h="177750" extrusionOk="0">
                <a:moveTo>
                  <a:pt x="89129" y="177729"/>
                </a:moveTo>
                <a:cubicBezTo>
                  <a:pt x="35988" y="176653"/>
                  <a:pt x="-1816" y="137100"/>
                  <a:pt x="67" y="84631"/>
                </a:cubicBezTo>
                <a:cubicBezTo>
                  <a:pt x="1682" y="37544"/>
                  <a:pt x="43253" y="-664"/>
                  <a:pt x="92089" y="9"/>
                </a:cubicBezTo>
                <a:cubicBezTo>
                  <a:pt x="143750" y="681"/>
                  <a:pt x="184111" y="42522"/>
                  <a:pt x="182093" y="93376"/>
                </a:cubicBezTo>
                <a:cubicBezTo>
                  <a:pt x="180209" y="140194"/>
                  <a:pt x="137696" y="178805"/>
                  <a:pt x="89129" y="177729"/>
                </a:cubicBez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8" name="Google Shape;148;p24"/>
          <p:cNvSpPr/>
          <p:nvPr/>
        </p:nvSpPr>
        <p:spPr>
          <a:xfrm rot="-8156661">
            <a:off x="9562388" y="3009249"/>
            <a:ext cx="126667" cy="134847"/>
          </a:xfrm>
          <a:custGeom>
            <a:avLst/>
            <a:gdLst/>
            <a:ahLst/>
            <a:cxnLst/>
            <a:rect l="l" t="t" r="r" b="b"/>
            <a:pathLst>
              <a:path w="196824" h="200195" extrusionOk="0">
                <a:moveTo>
                  <a:pt x="135" y="103196"/>
                </a:moveTo>
                <a:cubicBezTo>
                  <a:pt x="-135" y="44942"/>
                  <a:pt x="40629" y="680"/>
                  <a:pt x="95116" y="8"/>
                </a:cubicBezTo>
                <a:cubicBezTo>
                  <a:pt x="152831" y="-665"/>
                  <a:pt x="196959" y="42924"/>
                  <a:pt x="196824" y="100236"/>
                </a:cubicBezTo>
                <a:cubicBezTo>
                  <a:pt x="196690" y="155933"/>
                  <a:pt x="152831" y="200195"/>
                  <a:pt x="97807" y="200195"/>
                </a:cubicBezTo>
                <a:cubicBezTo>
                  <a:pt x="43589" y="200195"/>
                  <a:pt x="269" y="157144"/>
                  <a:pt x="0" y="103196"/>
                </a:cubicBez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2"/>
        <p:cNvGrpSpPr/>
        <p:nvPr/>
      </p:nvGrpSpPr>
      <p:grpSpPr>
        <a:xfrm>
          <a:off x="0" y="0"/>
          <a:ext cx="0" cy="0"/>
          <a:chOff x="0" y="0"/>
          <a:chExt cx="0" cy="0"/>
        </a:xfrm>
      </p:grpSpPr>
      <p:pic>
        <p:nvPicPr>
          <p:cNvPr id="153" name="Google Shape;153;p25"/>
          <p:cNvPicPr preferRelativeResize="0"/>
          <p:nvPr/>
        </p:nvPicPr>
        <p:blipFill rotWithShape="1">
          <a:blip r:embed="rId3">
            <a:alphaModFix/>
          </a:blip>
          <a:srcRect l="17287" t="24102" b="23362"/>
          <a:stretch/>
        </p:blipFill>
        <p:spPr>
          <a:xfrm>
            <a:off x="5052650" y="3427800"/>
            <a:ext cx="7139349" cy="3403925"/>
          </a:xfrm>
          <a:prstGeom prst="rect">
            <a:avLst/>
          </a:prstGeom>
          <a:noFill/>
          <a:ln>
            <a:noFill/>
          </a:ln>
        </p:spPr>
      </p:pic>
      <p:sp>
        <p:nvSpPr>
          <p:cNvPr id="154" name="Google Shape;154;p25"/>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5F24"/>
              </a:buClr>
              <a:buSzPts val="5400"/>
              <a:buFont typeface="Arial"/>
              <a:buNone/>
            </a:pPr>
            <a:r>
              <a:rPr lang="en-US" b="1">
                <a:solidFill>
                  <a:srgbClr val="990000"/>
                </a:solidFill>
                <a:latin typeface="Spectral"/>
                <a:ea typeface="Spectral"/>
                <a:cs typeface="Spectral"/>
                <a:sym typeface="Spectral"/>
              </a:rPr>
              <a:t>Introducción</a:t>
            </a:r>
            <a:endParaRPr>
              <a:solidFill>
                <a:srgbClr val="990000"/>
              </a:solidFill>
              <a:latin typeface="Spectral"/>
              <a:ea typeface="Spectral"/>
              <a:cs typeface="Spectral"/>
              <a:sym typeface="Spectral"/>
            </a:endParaRPr>
          </a:p>
        </p:txBody>
      </p:sp>
      <p:sp>
        <p:nvSpPr>
          <p:cNvPr id="155" name="Google Shape;155;p25"/>
          <p:cNvSpPr/>
          <p:nvPr/>
        </p:nvSpPr>
        <p:spPr>
          <a:xfrm>
            <a:off x="1" y="5908672"/>
            <a:ext cx="2479579" cy="949327"/>
          </a:xfrm>
          <a:prstGeom prst="rtTriangle">
            <a:avLst/>
          </a:prstGeom>
          <a:solidFill>
            <a:srgbClr val="F6B9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56" name="Google Shape;156;p25"/>
          <p:cNvSpPr/>
          <p:nvPr/>
        </p:nvSpPr>
        <p:spPr>
          <a:xfrm rot="10800000">
            <a:off x="8041522" y="0"/>
            <a:ext cx="4150478" cy="1673099"/>
          </a:xfrm>
          <a:prstGeom prst="rtTriangle">
            <a:avLst/>
          </a:prstGeom>
          <a:solidFill>
            <a:srgbClr val="F6B9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157" name="Google Shape;157;p25"/>
          <p:cNvPicPr preferRelativeResize="0"/>
          <p:nvPr/>
        </p:nvPicPr>
        <p:blipFill rotWithShape="1">
          <a:blip r:embed="rId4">
            <a:alphaModFix/>
          </a:blip>
          <a:srcRect/>
          <a:stretch/>
        </p:blipFill>
        <p:spPr>
          <a:xfrm>
            <a:off x="2501959" y="362856"/>
            <a:ext cx="1144200" cy="808741"/>
          </a:xfrm>
          <a:prstGeom prst="rect">
            <a:avLst/>
          </a:prstGeom>
          <a:noFill/>
          <a:ln>
            <a:noFill/>
          </a:ln>
        </p:spPr>
      </p:pic>
      <p:pic>
        <p:nvPicPr>
          <p:cNvPr id="158" name="Google Shape;158;p25"/>
          <p:cNvPicPr preferRelativeResize="0"/>
          <p:nvPr/>
        </p:nvPicPr>
        <p:blipFill rotWithShape="1">
          <a:blip r:embed="rId4">
            <a:alphaModFix/>
          </a:blip>
          <a:srcRect/>
          <a:stretch/>
        </p:blipFill>
        <p:spPr>
          <a:xfrm rot="10800000">
            <a:off x="8545841" y="285841"/>
            <a:ext cx="1144200" cy="808741"/>
          </a:xfrm>
          <a:prstGeom prst="rect">
            <a:avLst/>
          </a:prstGeom>
          <a:noFill/>
          <a:ln>
            <a:noFill/>
          </a:ln>
        </p:spPr>
      </p:pic>
      <p:pic>
        <p:nvPicPr>
          <p:cNvPr id="159" name="Google Shape;159;p25"/>
          <p:cNvPicPr preferRelativeResize="0"/>
          <p:nvPr/>
        </p:nvPicPr>
        <p:blipFill rotWithShape="1">
          <a:blip r:embed="rId5">
            <a:alphaModFix/>
          </a:blip>
          <a:srcRect b="64869"/>
          <a:stretch/>
        </p:blipFill>
        <p:spPr>
          <a:xfrm>
            <a:off x="5046375" y="4835775"/>
            <a:ext cx="7650451" cy="1919750"/>
          </a:xfrm>
          <a:prstGeom prst="rect">
            <a:avLst/>
          </a:prstGeom>
          <a:noFill/>
          <a:ln>
            <a:noFill/>
          </a:ln>
        </p:spPr>
      </p:pic>
      <p:sp>
        <p:nvSpPr>
          <p:cNvPr id="160" name="Google Shape;160;p25"/>
          <p:cNvSpPr txBox="1"/>
          <p:nvPr/>
        </p:nvSpPr>
        <p:spPr>
          <a:xfrm>
            <a:off x="643801" y="1444500"/>
            <a:ext cx="10812900" cy="17547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700">
                <a:solidFill>
                  <a:srgbClr val="0C0C0C"/>
                </a:solidFill>
                <a:latin typeface="Spectral"/>
                <a:ea typeface="Spectral"/>
                <a:cs typeface="Spectral"/>
                <a:sym typeface="Spectral"/>
              </a:rPr>
              <a:t>Una cola aparece cuando los clientes llegan más rápido de lo que el establecimiento los puede atender, y uno de los establecimientos que ofrecen un rápido servicio son las pizzerías, sin embargo podemos ver como estas presentan colas de espera.</a:t>
            </a:r>
            <a:endParaRPr sz="2700" i="0" u="none" strike="noStrike" cap="none">
              <a:solidFill>
                <a:srgbClr val="0C0C0C"/>
              </a:solidFill>
              <a:latin typeface="Spectral"/>
              <a:ea typeface="Spectral"/>
              <a:cs typeface="Spectral"/>
              <a:sym typeface="Spectral"/>
            </a:endParaRPr>
          </a:p>
        </p:txBody>
      </p:sp>
      <p:sp>
        <p:nvSpPr>
          <p:cNvPr id="161" name="Google Shape;161;p25"/>
          <p:cNvSpPr/>
          <p:nvPr/>
        </p:nvSpPr>
        <p:spPr>
          <a:xfrm flipH="1">
            <a:off x="-854" y="5594050"/>
            <a:ext cx="581152" cy="684972"/>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10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p:nvPr/>
        </p:nvSpPr>
        <p:spPr>
          <a:xfrm>
            <a:off x="396297" y="130266"/>
            <a:ext cx="5543100" cy="565500"/>
          </a:xfrm>
          <a:prstGeom prst="rect">
            <a:avLst/>
          </a:prstGeom>
          <a:noFill/>
          <a:ln>
            <a:noFill/>
          </a:ln>
        </p:spPr>
        <p:txBody>
          <a:bodyPr spcFirstLastPara="1" wrap="square" lIns="121875" tIns="121875" rIns="121875" bIns="121875" anchor="t" anchorCtr="0">
            <a:noAutofit/>
          </a:bodyPr>
          <a:lstStyle/>
          <a:p>
            <a:pPr marL="0" lvl="0" indent="0" algn="ctr" rtl="0">
              <a:lnSpc>
                <a:spcPct val="90000"/>
              </a:lnSpc>
              <a:spcBef>
                <a:spcPts val="0"/>
              </a:spcBef>
              <a:spcAft>
                <a:spcPts val="0"/>
              </a:spcAft>
              <a:buClr>
                <a:srgbClr val="FF5F24"/>
              </a:buClr>
              <a:buSzPts val="5400"/>
              <a:buFont typeface="Arial"/>
              <a:buNone/>
            </a:pPr>
            <a:r>
              <a:rPr lang="en-US" sz="5400" b="1">
                <a:solidFill>
                  <a:srgbClr val="990000"/>
                </a:solidFill>
                <a:latin typeface="Spectral"/>
                <a:ea typeface="Spectral"/>
                <a:cs typeface="Spectral"/>
                <a:sym typeface="Spectral"/>
              </a:rPr>
              <a:t>Marco Teorico</a:t>
            </a:r>
            <a:endParaRPr sz="3200" b="1" i="0" u="none" strike="noStrike" cap="none">
              <a:solidFill>
                <a:srgbClr val="FF6F3F"/>
              </a:solidFill>
              <a:latin typeface="Source Sans Pro"/>
              <a:ea typeface="Source Sans Pro"/>
              <a:cs typeface="Source Sans Pro"/>
              <a:sym typeface="Source Sans Pro"/>
            </a:endParaRPr>
          </a:p>
          <a:p>
            <a:pPr marL="0" marR="0" lvl="0" indent="0" algn="l" rtl="0">
              <a:spcBef>
                <a:spcPts val="0"/>
              </a:spcBef>
              <a:spcAft>
                <a:spcPts val="0"/>
              </a:spcAft>
              <a:buNone/>
            </a:pPr>
            <a:endParaRPr sz="3200" b="1" i="0" u="none" strike="noStrike" cap="none">
              <a:solidFill>
                <a:srgbClr val="FF6F3F"/>
              </a:solidFill>
              <a:latin typeface="Source Sans Pro"/>
              <a:ea typeface="Source Sans Pro"/>
              <a:cs typeface="Source Sans Pro"/>
              <a:sym typeface="Source Sans Pro"/>
            </a:endParaRPr>
          </a:p>
        </p:txBody>
      </p:sp>
      <p:sp>
        <p:nvSpPr>
          <p:cNvPr id="167" name="Google Shape;167;p26"/>
          <p:cNvSpPr/>
          <p:nvPr/>
        </p:nvSpPr>
        <p:spPr>
          <a:xfrm>
            <a:off x="2144450" y="1206646"/>
            <a:ext cx="1909186" cy="1371820"/>
          </a:xfrm>
          <a:custGeom>
            <a:avLst/>
            <a:gdLst/>
            <a:ahLst/>
            <a:cxnLst/>
            <a:rect l="l" t="t" r="r" b="b"/>
            <a:pathLst>
              <a:path w="1909186" h="1371820" extrusionOk="0">
                <a:moveTo>
                  <a:pt x="1085238" y="557592"/>
                </a:moveTo>
                <a:cubicBezTo>
                  <a:pt x="1146454" y="522425"/>
                  <a:pt x="1205866" y="537754"/>
                  <a:pt x="1267182" y="548575"/>
                </a:cubicBezTo>
                <a:cubicBezTo>
                  <a:pt x="1305755" y="555388"/>
                  <a:pt x="1324791" y="525231"/>
                  <a:pt x="1311566" y="480546"/>
                </a:cubicBezTo>
                <a:cubicBezTo>
                  <a:pt x="1299643" y="440170"/>
                  <a:pt x="1315173" y="418329"/>
                  <a:pt x="1348335" y="406105"/>
                </a:cubicBezTo>
                <a:cubicBezTo>
                  <a:pt x="1384604" y="392780"/>
                  <a:pt x="1393220" y="425142"/>
                  <a:pt x="1405043" y="447985"/>
                </a:cubicBezTo>
                <a:cubicBezTo>
                  <a:pt x="1416464" y="470127"/>
                  <a:pt x="1427285" y="493070"/>
                  <a:pt x="1434999" y="516715"/>
                </a:cubicBezTo>
                <a:cubicBezTo>
                  <a:pt x="1443816" y="544066"/>
                  <a:pt x="1461349" y="551581"/>
                  <a:pt x="1488000" y="550979"/>
                </a:cubicBezTo>
                <a:cubicBezTo>
                  <a:pt x="1516654" y="550378"/>
                  <a:pt x="1528576" y="541361"/>
                  <a:pt x="1518457" y="511304"/>
                </a:cubicBezTo>
                <a:cubicBezTo>
                  <a:pt x="1503930" y="468524"/>
                  <a:pt x="1488000" y="426344"/>
                  <a:pt x="1464355" y="387771"/>
                </a:cubicBezTo>
                <a:cubicBezTo>
                  <a:pt x="1446120" y="358115"/>
                  <a:pt x="1449427" y="335773"/>
                  <a:pt x="1480285" y="316436"/>
                </a:cubicBezTo>
                <a:cubicBezTo>
                  <a:pt x="1512546" y="296198"/>
                  <a:pt x="1528676" y="312729"/>
                  <a:pt x="1544506" y="338377"/>
                </a:cubicBezTo>
                <a:cubicBezTo>
                  <a:pt x="1576266" y="390075"/>
                  <a:pt x="1598308" y="445881"/>
                  <a:pt x="1614238" y="503890"/>
                </a:cubicBezTo>
                <a:cubicBezTo>
                  <a:pt x="1622854" y="535250"/>
                  <a:pt x="1636881" y="554186"/>
                  <a:pt x="1672849" y="551080"/>
                </a:cubicBezTo>
                <a:cubicBezTo>
                  <a:pt x="1695893" y="549076"/>
                  <a:pt x="1718836" y="554987"/>
                  <a:pt x="1719838" y="583641"/>
                </a:cubicBezTo>
                <a:cubicBezTo>
                  <a:pt x="1721140" y="619108"/>
                  <a:pt x="1742280" y="623316"/>
                  <a:pt x="1770233" y="622715"/>
                </a:cubicBezTo>
                <a:cubicBezTo>
                  <a:pt x="1801893" y="622114"/>
                  <a:pt x="1833753" y="622014"/>
                  <a:pt x="1865413" y="623316"/>
                </a:cubicBezTo>
                <a:cubicBezTo>
                  <a:pt x="1902283" y="624919"/>
                  <a:pt x="1917011" y="644456"/>
                  <a:pt x="1905188" y="680124"/>
                </a:cubicBezTo>
                <a:cubicBezTo>
                  <a:pt x="1888857" y="729216"/>
                  <a:pt x="1872727" y="778409"/>
                  <a:pt x="1853791" y="826601"/>
                </a:cubicBezTo>
                <a:cubicBezTo>
                  <a:pt x="1839464" y="862969"/>
                  <a:pt x="1839665" y="897134"/>
                  <a:pt x="1853390" y="933402"/>
                </a:cubicBezTo>
                <a:cubicBezTo>
                  <a:pt x="1871625" y="981794"/>
                  <a:pt x="1887255" y="1031187"/>
                  <a:pt x="1903786" y="1080180"/>
                </a:cubicBezTo>
                <a:cubicBezTo>
                  <a:pt x="1916510" y="1118052"/>
                  <a:pt x="1904788" y="1137989"/>
                  <a:pt x="1862708" y="1137789"/>
                </a:cubicBezTo>
                <a:cubicBezTo>
                  <a:pt x="1760815" y="1137188"/>
                  <a:pt x="1659023" y="1137388"/>
                  <a:pt x="1557130" y="1137288"/>
                </a:cubicBezTo>
                <a:cubicBezTo>
                  <a:pt x="1555427" y="1137288"/>
                  <a:pt x="1553423" y="1137789"/>
                  <a:pt x="1552221" y="1137088"/>
                </a:cubicBezTo>
                <a:cubicBezTo>
                  <a:pt x="1489001" y="1096611"/>
                  <a:pt x="1460848" y="1149712"/>
                  <a:pt x="1425281" y="1184076"/>
                </a:cubicBezTo>
                <a:cubicBezTo>
                  <a:pt x="1150361" y="1449979"/>
                  <a:pt x="696804" y="1430943"/>
                  <a:pt x="444226" y="1142798"/>
                </a:cubicBezTo>
                <a:cubicBezTo>
                  <a:pt x="428296" y="1124664"/>
                  <a:pt x="415572" y="1105628"/>
                  <a:pt x="388320" y="1129173"/>
                </a:cubicBezTo>
                <a:cubicBezTo>
                  <a:pt x="379704" y="1136587"/>
                  <a:pt x="363073" y="1136887"/>
                  <a:pt x="350148" y="1136987"/>
                </a:cubicBezTo>
                <a:cubicBezTo>
                  <a:pt x="249959" y="1137589"/>
                  <a:pt x="149769" y="1137989"/>
                  <a:pt x="49580" y="1136987"/>
                </a:cubicBezTo>
                <a:cubicBezTo>
                  <a:pt x="3893" y="1136486"/>
                  <a:pt x="-8129" y="1120857"/>
                  <a:pt x="4995" y="1077475"/>
                </a:cubicBezTo>
                <a:cubicBezTo>
                  <a:pt x="20525" y="1026378"/>
                  <a:pt x="38459" y="975983"/>
                  <a:pt x="57595" y="926189"/>
                </a:cubicBezTo>
                <a:cubicBezTo>
                  <a:pt x="69016" y="896433"/>
                  <a:pt x="69217" y="869081"/>
                  <a:pt x="57795" y="839124"/>
                </a:cubicBezTo>
                <a:cubicBezTo>
                  <a:pt x="38759" y="789230"/>
                  <a:pt x="21627" y="738634"/>
                  <a:pt x="6097" y="687538"/>
                </a:cubicBezTo>
                <a:cubicBezTo>
                  <a:pt x="-8230" y="640449"/>
                  <a:pt x="2691" y="625621"/>
                  <a:pt x="50682" y="623016"/>
                </a:cubicBezTo>
                <a:cubicBezTo>
                  <a:pt x="74026" y="621713"/>
                  <a:pt x="97470" y="621914"/>
                  <a:pt x="120814" y="622815"/>
                </a:cubicBezTo>
                <a:cubicBezTo>
                  <a:pt x="154378" y="624118"/>
                  <a:pt x="184735" y="623717"/>
                  <a:pt x="190045" y="578832"/>
                </a:cubicBezTo>
                <a:cubicBezTo>
                  <a:pt x="192650" y="556991"/>
                  <a:pt x="211987" y="549376"/>
                  <a:pt x="231724" y="551380"/>
                </a:cubicBezTo>
                <a:cubicBezTo>
                  <a:pt x="272100" y="555588"/>
                  <a:pt x="285125" y="534448"/>
                  <a:pt x="295344" y="498580"/>
                </a:cubicBezTo>
                <a:cubicBezTo>
                  <a:pt x="382910" y="189897"/>
                  <a:pt x="667348" y="-13889"/>
                  <a:pt x="988054" y="739"/>
                </a:cubicBezTo>
                <a:cubicBezTo>
                  <a:pt x="1015105" y="1941"/>
                  <a:pt x="1048468" y="-3469"/>
                  <a:pt x="1056283" y="35505"/>
                </a:cubicBezTo>
                <a:cubicBezTo>
                  <a:pt x="1064198" y="74779"/>
                  <a:pt x="1041956" y="96520"/>
                  <a:pt x="993464" y="94717"/>
                </a:cubicBezTo>
                <a:cubicBezTo>
                  <a:pt x="842479" y="89106"/>
                  <a:pt x="706422" y="129482"/>
                  <a:pt x="586996" y="222859"/>
                </a:cubicBezTo>
                <a:cubicBezTo>
                  <a:pt x="494822" y="294895"/>
                  <a:pt x="431903" y="387671"/>
                  <a:pt x="394332" y="497679"/>
                </a:cubicBezTo>
                <a:cubicBezTo>
                  <a:pt x="389122" y="512907"/>
                  <a:pt x="366779" y="538556"/>
                  <a:pt x="398039" y="547573"/>
                </a:cubicBezTo>
                <a:cubicBezTo>
                  <a:pt x="423286" y="554787"/>
                  <a:pt x="456649" y="560998"/>
                  <a:pt x="469674" y="523027"/>
                </a:cubicBezTo>
                <a:cubicBezTo>
                  <a:pt x="486606" y="473633"/>
                  <a:pt x="510351" y="427746"/>
                  <a:pt x="541810" y="386168"/>
                </a:cubicBezTo>
                <a:cubicBezTo>
                  <a:pt x="652620" y="239490"/>
                  <a:pt x="799999" y="169458"/>
                  <a:pt x="984046" y="178475"/>
                </a:cubicBezTo>
                <a:cubicBezTo>
                  <a:pt x="1003383" y="179377"/>
                  <a:pt x="1027328" y="177072"/>
                  <a:pt x="1030935" y="204825"/>
                </a:cubicBezTo>
                <a:cubicBezTo>
                  <a:pt x="1034141" y="229672"/>
                  <a:pt x="1026427" y="248107"/>
                  <a:pt x="1000478" y="260931"/>
                </a:cubicBezTo>
                <a:cubicBezTo>
                  <a:pt x="907502" y="306918"/>
                  <a:pt x="899286" y="371240"/>
                  <a:pt x="978035" y="437365"/>
                </a:cubicBezTo>
                <a:cubicBezTo>
                  <a:pt x="1004285" y="459506"/>
                  <a:pt x="998574" y="483352"/>
                  <a:pt x="994065" y="509802"/>
                </a:cubicBezTo>
                <a:cubicBezTo>
                  <a:pt x="991360" y="525632"/>
                  <a:pt x="983946" y="546571"/>
                  <a:pt x="1009896" y="548375"/>
                </a:cubicBezTo>
                <a:cubicBezTo>
                  <a:pt x="1034943" y="550178"/>
                  <a:pt x="1025525" y="527435"/>
                  <a:pt x="1027328" y="514911"/>
                </a:cubicBezTo>
                <a:cubicBezTo>
                  <a:pt x="1034342" y="467121"/>
                  <a:pt x="1040754" y="419130"/>
                  <a:pt x="1045262" y="371039"/>
                </a:cubicBezTo>
                <a:cubicBezTo>
                  <a:pt x="1048268" y="339379"/>
                  <a:pt x="1061393" y="324050"/>
                  <a:pt x="1094956" y="321145"/>
                </a:cubicBezTo>
                <a:cubicBezTo>
                  <a:pt x="1151864" y="316135"/>
                  <a:pt x="1185427" y="284776"/>
                  <a:pt x="1191439" y="237386"/>
                </a:cubicBezTo>
                <a:cubicBezTo>
                  <a:pt x="1196749" y="195507"/>
                  <a:pt x="1171000" y="157536"/>
                  <a:pt x="1117599" y="136997"/>
                </a:cubicBezTo>
                <a:cubicBezTo>
                  <a:pt x="1092953" y="127479"/>
                  <a:pt x="1080629" y="114654"/>
                  <a:pt x="1086440" y="89106"/>
                </a:cubicBezTo>
                <a:cubicBezTo>
                  <a:pt x="1092652" y="61554"/>
                  <a:pt x="1112790" y="57947"/>
                  <a:pt x="1136936" y="63057"/>
                </a:cubicBezTo>
                <a:cubicBezTo>
                  <a:pt x="1255760" y="88405"/>
                  <a:pt x="1353245" y="148819"/>
                  <a:pt x="1430190" y="242296"/>
                </a:cubicBezTo>
                <a:cubicBezTo>
                  <a:pt x="1443716" y="258727"/>
                  <a:pt x="1459345" y="278765"/>
                  <a:pt x="1439007" y="300005"/>
                </a:cubicBezTo>
                <a:cubicBezTo>
                  <a:pt x="1420672" y="319141"/>
                  <a:pt x="1401636" y="336774"/>
                  <a:pt x="1369375" y="327156"/>
                </a:cubicBezTo>
                <a:cubicBezTo>
                  <a:pt x="1307458" y="308621"/>
                  <a:pt x="1279505" y="325353"/>
                  <a:pt x="1273694" y="386969"/>
                </a:cubicBezTo>
                <a:cubicBezTo>
                  <a:pt x="1271189" y="413520"/>
                  <a:pt x="1256862" y="424641"/>
                  <a:pt x="1238728" y="436864"/>
                </a:cubicBezTo>
                <a:cubicBezTo>
                  <a:pt x="1186730" y="472030"/>
                  <a:pt x="1135032" y="507497"/>
                  <a:pt x="1083134" y="542864"/>
                </a:cubicBezTo>
                <a:cubicBezTo>
                  <a:pt x="1083935" y="547673"/>
                  <a:pt x="1084637" y="552482"/>
                  <a:pt x="1085438" y="557291"/>
                </a:cubicBezTo>
                <a:close/>
                <a:moveTo>
                  <a:pt x="958899" y="616403"/>
                </a:moveTo>
                <a:cubicBezTo>
                  <a:pt x="740186" y="616403"/>
                  <a:pt x="521472" y="617405"/>
                  <a:pt x="302758" y="615602"/>
                </a:cubicBezTo>
                <a:cubicBezTo>
                  <a:pt x="258475" y="615201"/>
                  <a:pt x="244348" y="630029"/>
                  <a:pt x="245550" y="673511"/>
                </a:cubicBezTo>
                <a:cubicBezTo>
                  <a:pt x="248155" y="766888"/>
                  <a:pt x="247153" y="860465"/>
                  <a:pt x="246051" y="953941"/>
                </a:cubicBezTo>
                <a:cubicBezTo>
                  <a:pt x="245650" y="987505"/>
                  <a:pt x="256972" y="1001732"/>
                  <a:pt x="292339" y="1001631"/>
                </a:cubicBezTo>
                <a:cubicBezTo>
                  <a:pt x="734775" y="1000930"/>
                  <a:pt x="1177212" y="1000930"/>
                  <a:pt x="1619648" y="1001631"/>
                </a:cubicBezTo>
                <a:cubicBezTo>
                  <a:pt x="1655015" y="1001631"/>
                  <a:pt x="1666337" y="988106"/>
                  <a:pt x="1665736" y="954142"/>
                </a:cubicBezTo>
                <a:cubicBezTo>
                  <a:pt x="1664333" y="863971"/>
                  <a:pt x="1665335" y="773801"/>
                  <a:pt x="1665235" y="683630"/>
                </a:cubicBezTo>
                <a:cubicBezTo>
                  <a:pt x="1665235" y="616603"/>
                  <a:pt x="1665034" y="616403"/>
                  <a:pt x="1600011" y="616403"/>
                </a:cubicBezTo>
                <a:cubicBezTo>
                  <a:pt x="1386307" y="616403"/>
                  <a:pt x="1172603" y="616403"/>
                  <a:pt x="958899" y="616403"/>
                </a:cubicBezTo>
                <a:close/>
                <a:moveTo>
                  <a:pt x="1398130" y="1074569"/>
                </a:moveTo>
                <a:cubicBezTo>
                  <a:pt x="1328999" y="1059541"/>
                  <a:pt x="1303250" y="1063048"/>
                  <a:pt x="1266581" y="1090600"/>
                </a:cubicBezTo>
                <a:cubicBezTo>
                  <a:pt x="1080830" y="1229763"/>
                  <a:pt x="845284" y="1234071"/>
                  <a:pt x="656127" y="1099216"/>
                </a:cubicBezTo>
                <a:cubicBezTo>
                  <a:pt x="622864" y="1075471"/>
                  <a:pt x="590002" y="1062046"/>
                  <a:pt x="549826" y="1066855"/>
                </a:cubicBezTo>
                <a:cubicBezTo>
                  <a:pt x="538805" y="1068157"/>
                  <a:pt x="523876" y="1062246"/>
                  <a:pt x="518166" y="1075070"/>
                </a:cubicBezTo>
                <a:cubicBezTo>
                  <a:pt x="512255" y="1088295"/>
                  <a:pt x="526081" y="1095409"/>
                  <a:pt x="533895" y="1103224"/>
                </a:cubicBezTo>
                <a:cubicBezTo>
                  <a:pt x="715238" y="1284166"/>
                  <a:pt x="988555" y="1329852"/>
                  <a:pt x="1217889" y="1216137"/>
                </a:cubicBezTo>
                <a:cubicBezTo>
                  <a:pt x="1286518" y="1182073"/>
                  <a:pt x="1347033" y="1136587"/>
                  <a:pt x="1398130" y="1074670"/>
                </a:cubicBezTo>
                <a:close/>
                <a:moveTo>
                  <a:pt x="183633" y="893126"/>
                </a:moveTo>
                <a:lnTo>
                  <a:pt x="181529" y="893126"/>
                </a:lnTo>
                <a:cubicBezTo>
                  <a:pt x="181529" y="839725"/>
                  <a:pt x="181529" y="786324"/>
                  <a:pt x="181529" y="732923"/>
                </a:cubicBezTo>
                <a:cubicBezTo>
                  <a:pt x="181529" y="715991"/>
                  <a:pt x="181629" y="698458"/>
                  <a:pt x="159988" y="693248"/>
                </a:cubicBezTo>
                <a:cubicBezTo>
                  <a:pt x="136845" y="687738"/>
                  <a:pt x="111697" y="683931"/>
                  <a:pt x="91960" y="697456"/>
                </a:cubicBezTo>
                <a:cubicBezTo>
                  <a:pt x="74427" y="709479"/>
                  <a:pt x="88052" y="729116"/>
                  <a:pt x="94765" y="742742"/>
                </a:cubicBezTo>
                <a:cubicBezTo>
                  <a:pt x="141453" y="837321"/>
                  <a:pt x="143758" y="930798"/>
                  <a:pt x="92160" y="1024274"/>
                </a:cubicBezTo>
                <a:cubicBezTo>
                  <a:pt x="90557" y="1027180"/>
                  <a:pt x="89555" y="1030486"/>
                  <a:pt x="88854" y="1033692"/>
                </a:cubicBezTo>
                <a:cubicBezTo>
                  <a:pt x="86750" y="1044613"/>
                  <a:pt x="76230" y="1059140"/>
                  <a:pt x="88653" y="1065753"/>
                </a:cubicBezTo>
                <a:cubicBezTo>
                  <a:pt x="114703" y="1079679"/>
                  <a:pt x="144058" y="1072966"/>
                  <a:pt x="171911" y="1070562"/>
                </a:cubicBezTo>
                <a:cubicBezTo>
                  <a:pt x="188342" y="1069159"/>
                  <a:pt x="184234" y="1055133"/>
                  <a:pt x="184034" y="1043210"/>
                </a:cubicBezTo>
                <a:cubicBezTo>
                  <a:pt x="183333" y="993216"/>
                  <a:pt x="183733" y="943121"/>
                  <a:pt x="183733" y="893126"/>
                </a:cubicBezTo>
                <a:close/>
                <a:moveTo>
                  <a:pt x="1730758" y="890922"/>
                </a:moveTo>
                <a:cubicBezTo>
                  <a:pt x="1729556" y="890922"/>
                  <a:pt x="1728354" y="890922"/>
                  <a:pt x="1727152" y="890922"/>
                </a:cubicBezTo>
                <a:cubicBezTo>
                  <a:pt x="1727152" y="944023"/>
                  <a:pt x="1727352" y="997123"/>
                  <a:pt x="1726851" y="1050223"/>
                </a:cubicBezTo>
                <a:cubicBezTo>
                  <a:pt x="1726851" y="1058038"/>
                  <a:pt x="1720840" y="1069159"/>
                  <a:pt x="1732462" y="1070361"/>
                </a:cubicBezTo>
                <a:cubicBezTo>
                  <a:pt x="1760214" y="1073167"/>
                  <a:pt x="1791373" y="1081382"/>
                  <a:pt x="1815018" y="1065352"/>
                </a:cubicBezTo>
                <a:cubicBezTo>
                  <a:pt x="1836058" y="1051125"/>
                  <a:pt x="1818024" y="1027280"/>
                  <a:pt x="1810209" y="1011350"/>
                </a:cubicBezTo>
                <a:cubicBezTo>
                  <a:pt x="1768129" y="924987"/>
                  <a:pt x="1764823" y="839725"/>
                  <a:pt x="1811110" y="754164"/>
                </a:cubicBezTo>
                <a:cubicBezTo>
                  <a:pt x="1811912" y="752761"/>
                  <a:pt x="1812513" y="751058"/>
                  <a:pt x="1812714" y="749455"/>
                </a:cubicBezTo>
                <a:cubicBezTo>
                  <a:pt x="1814918" y="732623"/>
                  <a:pt x="1833954" y="713687"/>
                  <a:pt x="1813815" y="699460"/>
                </a:cubicBezTo>
                <a:cubicBezTo>
                  <a:pt x="1795581" y="686536"/>
                  <a:pt x="1771836" y="690543"/>
                  <a:pt x="1750897" y="695853"/>
                </a:cubicBezTo>
                <a:cubicBezTo>
                  <a:pt x="1727051" y="701965"/>
                  <a:pt x="1730959" y="723606"/>
                  <a:pt x="1730758" y="741339"/>
                </a:cubicBezTo>
                <a:cubicBezTo>
                  <a:pt x="1730258" y="791234"/>
                  <a:pt x="1730558" y="841128"/>
                  <a:pt x="1730558" y="890922"/>
                </a:cubicBezTo>
                <a:close/>
                <a:moveTo>
                  <a:pt x="711832" y="540961"/>
                </a:moveTo>
                <a:cubicBezTo>
                  <a:pt x="748501" y="536853"/>
                  <a:pt x="772647" y="518919"/>
                  <a:pt x="771845" y="481147"/>
                </a:cubicBezTo>
                <a:cubicBezTo>
                  <a:pt x="771144" y="447283"/>
                  <a:pt x="751607" y="425442"/>
                  <a:pt x="715940" y="424039"/>
                </a:cubicBezTo>
                <a:cubicBezTo>
                  <a:pt x="678068" y="422537"/>
                  <a:pt x="654323" y="444178"/>
                  <a:pt x="653321" y="479745"/>
                </a:cubicBezTo>
                <a:cubicBezTo>
                  <a:pt x="652319" y="515312"/>
                  <a:pt x="676265" y="536151"/>
                  <a:pt x="711832" y="540961"/>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68" name="Google Shape;168;p26"/>
          <p:cNvSpPr/>
          <p:nvPr/>
        </p:nvSpPr>
        <p:spPr>
          <a:xfrm>
            <a:off x="481419" y="3194133"/>
            <a:ext cx="1216810" cy="760427"/>
          </a:xfrm>
          <a:custGeom>
            <a:avLst/>
            <a:gdLst/>
            <a:ahLst/>
            <a:cxnLst/>
            <a:rect l="l" t="t" r="r" b="b"/>
            <a:pathLst>
              <a:path w="1216810" h="760427" extrusionOk="0">
                <a:moveTo>
                  <a:pt x="603313" y="760146"/>
                </a:moveTo>
                <a:cubicBezTo>
                  <a:pt x="436398" y="760146"/>
                  <a:pt x="269382" y="760447"/>
                  <a:pt x="102466" y="760146"/>
                </a:cubicBezTo>
                <a:cubicBezTo>
                  <a:pt x="18006" y="759946"/>
                  <a:pt x="974" y="742012"/>
                  <a:pt x="874" y="656450"/>
                </a:cubicBezTo>
                <a:cubicBezTo>
                  <a:pt x="774" y="572992"/>
                  <a:pt x="3479" y="489434"/>
                  <a:pt x="273" y="406077"/>
                </a:cubicBezTo>
                <a:cubicBezTo>
                  <a:pt x="-5037" y="265711"/>
                  <a:pt x="67600" y="171634"/>
                  <a:pt x="179412" y="103705"/>
                </a:cubicBezTo>
                <a:cubicBezTo>
                  <a:pt x="311762" y="23353"/>
                  <a:pt x="460443" y="-1895"/>
                  <a:pt x="612230" y="109"/>
                </a:cubicBezTo>
                <a:cubicBezTo>
                  <a:pt x="762013" y="2013"/>
                  <a:pt x="907989" y="29164"/>
                  <a:pt x="1039338" y="108214"/>
                </a:cubicBezTo>
                <a:cubicBezTo>
                  <a:pt x="1155958" y="178346"/>
                  <a:pt x="1217675" y="280239"/>
                  <a:pt x="1216773" y="418099"/>
                </a:cubicBezTo>
                <a:cubicBezTo>
                  <a:pt x="1216272" y="499954"/>
                  <a:pt x="1217374" y="581709"/>
                  <a:pt x="1216372" y="663564"/>
                </a:cubicBezTo>
                <a:cubicBezTo>
                  <a:pt x="1215471" y="735800"/>
                  <a:pt x="1191626" y="759745"/>
                  <a:pt x="1119189" y="760046"/>
                </a:cubicBezTo>
                <a:cubicBezTo>
                  <a:pt x="947263" y="760747"/>
                  <a:pt x="775238" y="760246"/>
                  <a:pt x="603313" y="760347"/>
                </a:cubicBezTo>
                <a:close/>
                <a:moveTo>
                  <a:pt x="652506" y="686206"/>
                </a:moveTo>
                <a:cubicBezTo>
                  <a:pt x="696389" y="683902"/>
                  <a:pt x="726446" y="672280"/>
                  <a:pt x="756102" y="656150"/>
                </a:cubicBezTo>
                <a:cubicBezTo>
                  <a:pt x="812809" y="625392"/>
                  <a:pt x="848777" y="579104"/>
                  <a:pt x="837756" y="514782"/>
                </a:cubicBezTo>
                <a:cubicBezTo>
                  <a:pt x="813410" y="372313"/>
                  <a:pt x="708512" y="287553"/>
                  <a:pt x="604014" y="201791"/>
                </a:cubicBezTo>
                <a:cubicBezTo>
                  <a:pt x="613833" y="280539"/>
                  <a:pt x="569549" y="327328"/>
                  <a:pt x="517952" y="370109"/>
                </a:cubicBezTo>
                <a:cubicBezTo>
                  <a:pt x="475672" y="405175"/>
                  <a:pt x="430286" y="436735"/>
                  <a:pt x="399929" y="484124"/>
                </a:cubicBezTo>
                <a:cubicBezTo>
                  <a:pt x="364562" y="539329"/>
                  <a:pt x="366866" y="598641"/>
                  <a:pt x="408745" y="634208"/>
                </a:cubicBezTo>
                <a:cubicBezTo>
                  <a:pt x="443311" y="663564"/>
                  <a:pt x="483987" y="680796"/>
                  <a:pt x="539793" y="685706"/>
                </a:cubicBezTo>
                <a:cubicBezTo>
                  <a:pt x="478277" y="633507"/>
                  <a:pt x="480180" y="577201"/>
                  <a:pt x="505528" y="517387"/>
                </a:cubicBezTo>
                <a:cubicBezTo>
                  <a:pt x="540194" y="435633"/>
                  <a:pt x="599907" y="373916"/>
                  <a:pt x="651905" y="368406"/>
                </a:cubicBezTo>
                <a:cubicBezTo>
                  <a:pt x="636576" y="404774"/>
                  <a:pt x="606519" y="431425"/>
                  <a:pt x="595999" y="468996"/>
                </a:cubicBezTo>
                <a:cubicBezTo>
                  <a:pt x="589086" y="493843"/>
                  <a:pt x="586682" y="516385"/>
                  <a:pt x="612330" y="529911"/>
                </a:cubicBezTo>
                <a:cubicBezTo>
                  <a:pt x="640283" y="544639"/>
                  <a:pt x="658918" y="528007"/>
                  <a:pt x="675850" y="506867"/>
                </a:cubicBezTo>
                <a:cubicBezTo>
                  <a:pt x="687673" y="492039"/>
                  <a:pt x="686871" y="467593"/>
                  <a:pt x="709815" y="460880"/>
                </a:cubicBezTo>
                <a:cubicBezTo>
                  <a:pt x="755100" y="548045"/>
                  <a:pt x="740973" y="610163"/>
                  <a:pt x="652606" y="686106"/>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69" name="Google Shape;169;p26"/>
          <p:cNvSpPr/>
          <p:nvPr/>
        </p:nvSpPr>
        <p:spPr>
          <a:xfrm>
            <a:off x="4436116" y="3362876"/>
            <a:ext cx="1343949" cy="966272"/>
          </a:xfrm>
          <a:custGeom>
            <a:avLst/>
            <a:gdLst/>
            <a:ahLst/>
            <a:cxnLst/>
            <a:rect l="l" t="t" r="r" b="b"/>
            <a:pathLst>
              <a:path w="1343949" h="966272" extrusionOk="0">
                <a:moveTo>
                  <a:pt x="1256529" y="965010"/>
                </a:moveTo>
                <a:cubicBezTo>
                  <a:pt x="1007357" y="936957"/>
                  <a:pt x="752175" y="908302"/>
                  <a:pt x="497093" y="879548"/>
                </a:cubicBezTo>
                <a:cubicBezTo>
                  <a:pt x="394399" y="867926"/>
                  <a:pt x="291704" y="855603"/>
                  <a:pt x="189010" y="844582"/>
                </a:cubicBezTo>
                <a:cubicBezTo>
                  <a:pt x="32815" y="827850"/>
                  <a:pt x="-41726" y="698405"/>
                  <a:pt x="23798" y="555435"/>
                </a:cubicBezTo>
                <a:cubicBezTo>
                  <a:pt x="138915" y="304561"/>
                  <a:pt x="341899" y="154477"/>
                  <a:pt x="593976" y="61601"/>
                </a:cubicBezTo>
                <a:cubicBezTo>
                  <a:pt x="667715" y="34450"/>
                  <a:pt x="744160" y="17017"/>
                  <a:pt x="821606" y="3592"/>
                </a:cubicBezTo>
                <a:cubicBezTo>
                  <a:pt x="946342" y="-17949"/>
                  <a:pt x="1035911" y="59397"/>
                  <a:pt x="1012367" y="182029"/>
                </a:cubicBezTo>
                <a:cubicBezTo>
                  <a:pt x="997138" y="261579"/>
                  <a:pt x="1014271" y="316684"/>
                  <a:pt x="1076288" y="363372"/>
                </a:cubicBezTo>
                <a:cubicBezTo>
                  <a:pt x="1090715" y="374192"/>
                  <a:pt x="1101536" y="389922"/>
                  <a:pt x="1113358" y="403949"/>
                </a:cubicBezTo>
                <a:cubicBezTo>
                  <a:pt x="1150899" y="448303"/>
                  <a:pt x="1150458" y="491484"/>
                  <a:pt x="1112056" y="533494"/>
                </a:cubicBezTo>
                <a:cubicBezTo>
                  <a:pt x="1083702" y="564552"/>
                  <a:pt x="1082700" y="610539"/>
                  <a:pt x="1109651" y="643101"/>
                </a:cubicBezTo>
                <a:cubicBezTo>
                  <a:pt x="1134799" y="673559"/>
                  <a:pt x="1181788" y="680271"/>
                  <a:pt x="1218657" y="658530"/>
                </a:cubicBezTo>
                <a:cubicBezTo>
                  <a:pt x="1278170" y="623664"/>
                  <a:pt x="1277569" y="626971"/>
                  <a:pt x="1314939" y="686683"/>
                </a:cubicBezTo>
                <a:cubicBezTo>
                  <a:pt x="1368641" y="772646"/>
                  <a:pt x="1333675" y="858308"/>
                  <a:pt x="1321351" y="943769"/>
                </a:cubicBezTo>
                <a:cubicBezTo>
                  <a:pt x="1316742" y="975830"/>
                  <a:pt x="1284682" y="963907"/>
                  <a:pt x="1256529" y="964909"/>
                </a:cubicBezTo>
                <a:close/>
                <a:moveTo>
                  <a:pt x="1276466" y="830756"/>
                </a:moveTo>
                <a:cubicBezTo>
                  <a:pt x="1282277" y="798394"/>
                  <a:pt x="1263442" y="787975"/>
                  <a:pt x="1231281" y="783967"/>
                </a:cubicBezTo>
                <a:cubicBezTo>
                  <a:pt x="953556" y="748701"/>
                  <a:pt x="676231" y="710929"/>
                  <a:pt x="398306" y="677366"/>
                </a:cubicBezTo>
                <a:cubicBezTo>
                  <a:pt x="348111" y="671354"/>
                  <a:pt x="317453" y="659632"/>
                  <a:pt x="301523" y="605931"/>
                </a:cubicBezTo>
                <a:cubicBezTo>
                  <a:pt x="283790" y="546218"/>
                  <a:pt x="218867" y="517463"/>
                  <a:pt x="160556" y="531490"/>
                </a:cubicBezTo>
                <a:cubicBezTo>
                  <a:pt x="101545" y="545717"/>
                  <a:pt x="60467" y="596012"/>
                  <a:pt x="61169" y="653320"/>
                </a:cubicBezTo>
                <a:cubicBezTo>
                  <a:pt x="61970" y="714736"/>
                  <a:pt x="108358" y="768338"/>
                  <a:pt x="169974" y="778357"/>
                </a:cubicBezTo>
                <a:cubicBezTo>
                  <a:pt x="193018" y="782164"/>
                  <a:pt x="216162" y="785370"/>
                  <a:pt x="239305" y="787975"/>
                </a:cubicBezTo>
                <a:cubicBezTo>
                  <a:pt x="560513" y="824143"/>
                  <a:pt x="881720" y="860011"/>
                  <a:pt x="1202827" y="896380"/>
                </a:cubicBezTo>
                <a:cubicBezTo>
                  <a:pt x="1261438" y="902992"/>
                  <a:pt x="1272960" y="894075"/>
                  <a:pt x="1276466" y="830655"/>
                </a:cubicBezTo>
                <a:close/>
                <a:moveTo>
                  <a:pt x="909272" y="437713"/>
                </a:moveTo>
                <a:cubicBezTo>
                  <a:pt x="908170" y="380805"/>
                  <a:pt x="866491" y="341230"/>
                  <a:pt x="809684" y="343033"/>
                </a:cubicBezTo>
                <a:cubicBezTo>
                  <a:pt x="756483" y="344737"/>
                  <a:pt x="713803" y="391425"/>
                  <a:pt x="715906" y="445628"/>
                </a:cubicBezTo>
                <a:cubicBezTo>
                  <a:pt x="718011" y="498728"/>
                  <a:pt x="764899" y="540507"/>
                  <a:pt x="819803" y="538203"/>
                </a:cubicBezTo>
                <a:cubicBezTo>
                  <a:pt x="871100" y="535998"/>
                  <a:pt x="910274" y="492015"/>
                  <a:pt x="909172" y="437813"/>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0" name="Google Shape;170;p26"/>
          <p:cNvSpPr/>
          <p:nvPr/>
        </p:nvSpPr>
        <p:spPr>
          <a:xfrm>
            <a:off x="4658464" y="1436083"/>
            <a:ext cx="901566" cy="901498"/>
          </a:xfrm>
          <a:custGeom>
            <a:avLst/>
            <a:gdLst/>
            <a:ahLst/>
            <a:cxnLst/>
            <a:rect l="l" t="t" r="r" b="b"/>
            <a:pathLst>
              <a:path w="901566" h="901498" extrusionOk="0">
                <a:moveTo>
                  <a:pt x="483841" y="406904"/>
                </a:moveTo>
                <a:cubicBezTo>
                  <a:pt x="534236" y="374342"/>
                  <a:pt x="579923" y="346891"/>
                  <a:pt x="623204" y="316132"/>
                </a:cubicBezTo>
                <a:cubicBezTo>
                  <a:pt x="646047" y="299902"/>
                  <a:pt x="662078" y="294792"/>
                  <a:pt x="681014" y="320841"/>
                </a:cubicBezTo>
                <a:cubicBezTo>
                  <a:pt x="695240" y="340378"/>
                  <a:pt x="716280" y="345187"/>
                  <a:pt x="738723" y="331461"/>
                </a:cubicBezTo>
                <a:cubicBezTo>
                  <a:pt x="763770" y="316132"/>
                  <a:pt x="773989" y="292588"/>
                  <a:pt x="760464" y="267440"/>
                </a:cubicBezTo>
                <a:cubicBezTo>
                  <a:pt x="738923" y="227465"/>
                  <a:pt x="769681" y="217646"/>
                  <a:pt x="792725" y="203219"/>
                </a:cubicBezTo>
                <a:cubicBezTo>
                  <a:pt x="824084" y="183682"/>
                  <a:pt x="834003" y="211234"/>
                  <a:pt x="845023" y="230470"/>
                </a:cubicBezTo>
                <a:cubicBezTo>
                  <a:pt x="938701" y="393078"/>
                  <a:pt x="913954" y="609187"/>
                  <a:pt x="785812" y="752658"/>
                </a:cubicBezTo>
                <a:cubicBezTo>
                  <a:pt x="659072" y="894626"/>
                  <a:pt x="450077" y="940814"/>
                  <a:pt x="272641" y="866072"/>
                </a:cubicBezTo>
                <a:cubicBezTo>
                  <a:pt x="100115" y="793335"/>
                  <a:pt x="-11396" y="613094"/>
                  <a:pt x="928" y="426541"/>
                </a:cubicBezTo>
                <a:cubicBezTo>
                  <a:pt x="17659" y="173863"/>
                  <a:pt x="221745" y="-11287"/>
                  <a:pt x="471117" y="536"/>
                </a:cubicBezTo>
                <a:cubicBezTo>
                  <a:pt x="489852" y="1437"/>
                  <a:pt x="515601" y="-4474"/>
                  <a:pt x="520209" y="22778"/>
                </a:cubicBezTo>
                <a:cubicBezTo>
                  <a:pt x="524718" y="48827"/>
                  <a:pt x="516402" y="67562"/>
                  <a:pt x="486846" y="80787"/>
                </a:cubicBezTo>
                <a:cubicBezTo>
                  <a:pt x="415712" y="112748"/>
                  <a:pt x="407697" y="177470"/>
                  <a:pt x="467911" y="225060"/>
                </a:cubicBezTo>
                <a:cubicBezTo>
                  <a:pt x="488650" y="241491"/>
                  <a:pt x="490754" y="258023"/>
                  <a:pt x="489852" y="280966"/>
                </a:cubicBezTo>
                <a:cubicBezTo>
                  <a:pt x="488149" y="320340"/>
                  <a:pt x="470816" y="358713"/>
                  <a:pt x="483540" y="406704"/>
                </a:cubicBezTo>
                <a:close/>
                <a:moveTo>
                  <a:pt x="665785" y="515509"/>
                </a:moveTo>
                <a:cubicBezTo>
                  <a:pt x="619898" y="514808"/>
                  <a:pt x="587136" y="547370"/>
                  <a:pt x="587036" y="593858"/>
                </a:cubicBezTo>
                <a:cubicBezTo>
                  <a:pt x="586936" y="640546"/>
                  <a:pt x="619297" y="673408"/>
                  <a:pt x="665084" y="673107"/>
                </a:cubicBezTo>
                <a:cubicBezTo>
                  <a:pt x="711170" y="672707"/>
                  <a:pt x="744133" y="640145"/>
                  <a:pt x="744433" y="594559"/>
                </a:cubicBezTo>
                <a:cubicBezTo>
                  <a:pt x="744734" y="549073"/>
                  <a:pt x="712072" y="516211"/>
                  <a:pt x="665685" y="515610"/>
                </a:cubicBezTo>
                <a:close/>
                <a:moveTo>
                  <a:pt x="265327" y="566205"/>
                </a:moveTo>
                <a:cubicBezTo>
                  <a:pt x="264726" y="522122"/>
                  <a:pt x="229159" y="487156"/>
                  <a:pt x="185276" y="487557"/>
                </a:cubicBezTo>
                <a:cubicBezTo>
                  <a:pt x="144900" y="487857"/>
                  <a:pt x="107129" y="527733"/>
                  <a:pt x="107629" y="569411"/>
                </a:cubicBezTo>
                <a:cubicBezTo>
                  <a:pt x="108130" y="611491"/>
                  <a:pt x="146904" y="649763"/>
                  <a:pt x="187781" y="648461"/>
                </a:cubicBezTo>
                <a:cubicBezTo>
                  <a:pt x="228859" y="647259"/>
                  <a:pt x="265829" y="607884"/>
                  <a:pt x="265227" y="566105"/>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1" name="Google Shape;171;p26"/>
          <p:cNvSpPr/>
          <p:nvPr/>
        </p:nvSpPr>
        <p:spPr>
          <a:xfrm>
            <a:off x="2405824" y="5416852"/>
            <a:ext cx="1383491" cy="713747"/>
          </a:xfrm>
          <a:custGeom>
            <a:avLst/>
            <a:gdLst/>
            <a:ahLst/>
            <a:cxnLst/>
            <a:rect l="l" t="t" r="r" b="b"/>
            <a:pathLst>
              <a:path w="1383491" h="713747" extrusionOk="0">
                <a:moveTo>
                  <a:pt x="652641" y="713741"/>
                </a:moveTo>
                <a:cubicBezTo>
                  <a:pt x="627293" y="714042"/>
                  <a:pt x="613367" y="704223"/>
                  <a:pt x="599039" y="695907"/>
                </a:cubicBezTo>
                <a:cubicBezTo>
                  <a:pt x="408279" y="586300"/>
                  <a:pt x="217518" y="476593"/>
                  <a:pt x="26857" y="366885"/>
                </a:cubicBezTo>
                <a:cubicBezTo>
                  <a:pt x="15636" y="360373"/>
                  <a:pt x="407" y="356165"/>
                  <a:pt x="7" y="340235"/>
                </a:cubicBezTo>
                <a:cubicBezTo>
                  <a:pt x="-394" y="321099"/>
                  <a:pt x="17440" y="317192"/>
                  <a:pt x="30364" y="311380"/>
                </a:cubicBezTo>
                <a:cubicBezTo>
                  <a:pt x="256892" y="209588"/>
                  <a:pt x="483621" y="108397"/>
                  <a:pt x="710049" y="6504"/>
                </a:cubicBezTo>
                <a:cubicBezTo>
                  <a:pt x="733994" y="-4216"/>
                  <a:pt x="754133" y="-1111"/>
                  <a:pt x="776074" y="11614"/>
                </a:cubicBezTo>
                <a:cubicBezTo>
                  <a:pt x="967737" y="122924"/>
                  <a:pt x="1159800" y="233634"/>
                  <a:pt x="1351462" y="344944"/>
                </a:cubicBezTo>
                <a:cubicBezTo>
                  <a:pt x="1364887" y="352759"/>
                  <a:pt x="1386127" y="357267"/>
                  <a:pt x="1383222" y="378407"/>
                </a:cubicBezTo>
                <a:cubicBezTo>
                  <a:pt x="1380918" y="395339"/>
                  <a:pt x="1362583" y="398646"/>
                  <a:pt x="1349258" y="404557"/>
                </a:cubicBezTo>
                <a:cubicBezTo>
                  <a:pt x="1128841" y="503544"/>
                  <a:pt x="908324" y="602431"/>
                  <a:pt x="687707" y="701117"/>
                </a:cubicBezTo>
                <a:cubicBezTo>
                  <a:pt x="674181" y="707129"/>
                  <a:pt x="659754" y="711136"/>
                  <a:pt x="652540" y="713641"/>
                </a:cubicBezTo>
                <a:close/>
                <a:moveTo>
                  <a:pt x="646229" y="499236"/>
                </a:moveTo>
                <a:cubicBezTo>
                  <a:pt x="746518" y="501640"/>
                  <a:pt x="836589" y="481502"/>
                  <a:pt x="918844" y="432409"/>
                </a:cubicBezTo>
                <a:cubicBezTo>
                  <a:pt x="956515" y="409967"/>
                  <a:pt x="993385" y="382515"/>
                  <a:pt x="991982" y="332821"/>
                </a:cubicBezTo>
                <a:cubicBezTo>
                  <a:pt x="990580" y="281023"/>
                  <a:pt x="947498" y="261085"/>
                  <a:pt x="908324" y="243252"/>
                </a:cubicBezTo>
                <a:cubicBezTo>
                  <a:pt x="826670" y="206282"/>
                  <a:pt x="739705" y="206181"/>
                  <a:pt x="653041" y="216902"/>
                </a:cubicBezTo>
                <a:cubicBezTo>
                  <a:pt x="572990" y="226820"/>
                  <a:pt x="495243" y="247459"/>
                  <a:pt x="432124" y="301562"/>
                </a:cubicBezTo>
                <a:cubicBezTo>
                  <a:pt x="367401" y="357067"/>
                  <a:pt x="374314" y="415377"/>
                  <a:pt x="448254" y="456755"/>
                </a:cubicBezTo>
                <a:cubicBezTo>
                  <a:pt x="511273" y="492122"/>
                  <a:pt x="579903" y="502041"/>
                  <a:pt x="646229" y="499236"/>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2" name="Google Shape;172;p26"/>
          <p:cNvSpPr/>
          <p:nvPr/>
        </p:nvSpPr>
        <p:spPr>
          <a:xfrm>
            <a:off x="4628532" y="5537317"/>
            <a:ext cx="1232477" cy="643271"/>
          </a:xfrm>
          <a:custGeom>
            <a:avLst/>
            <a:gdLst/>
            <a:ahLst/>
            <a:cxnLst/>
            <a:rect l="l" t="t" r="r" b="b"/>
            <a:pathLst>
              <a:path w="1232477" h="643271" extrusionOk="0">
                <a:moveTo>
                  <a:pt x="846903" y="49449"/>
                </a:moveTo>
                <a:cubicBezTo>
                  <a:pt x="880767" y="125593"/>
                  <a:pt x="915031" y="201637"/>
                  <a:pt x="948294" y="277981"/>
                </a:cubicBezTo>
                <a:cubicBezTo>
                  <a:pt x="959315" y="303329"/>
                  <a:pt x="977950" y="311244"/>
                  <a:pt x="1003999" y="310643"/>
                </a:cubicBezTo>
                <a:cubicBezTo>
                  <a:pt x="1040669" y="309741"/>
                  <a:pt x="1077338" y="309541"/>
                  <a:pt x="1113707" y="316854"/>
                </a:cubicBezTo>
                <a:cubicBezTo>
                  <a:pt x="1167309" y="327675"/>
                  <a:pt x="1203176" y="359635"/>
                  <a:pt x="1223915" y="409029"/>
                </a:cubicBezTo>
                <a:cubicBezTo>
                  <a:pt x="1241449" y="450908"/>
                  <a:pt x="1233333" y="463832"/>
                  <a:pt x="1187647" y="462730"/>
                </a:cubicBezTo>
                <a:cubicBezTo>
                  <a:pt x="1113607" y="460827"/>
                  <a:pt x="1041070" y="466437"/>
                  <a:pt x="970937" y="492487"/>
                </a:cubicBezTo>
                <a:cubicBezTo>
                  <a:pt x="939177" y="504309"/>
                  <a:pt x="911324" y="520640"/>
                  <a:pt x="887880" y="546088"/>
                </a:cubicBezTo>
                <a:cubicBezTo>
                  <a:pt x="826765" y="612213"/>
                  <a:pt x="749819" y="643172"/>
                  <a:pt x="660049" y="643172"/>
                </a:cubicBezTo>
                <a:cubicBezTo>
                  <a:pt x="584907" y="643172"/>
                  <a:pt x="509865" y="642971"/>
                  <a:pt x="434723" y="643272"/>
                </a:cubicBezTo>
                <a:cubicBezTo>
                  <a:pt x="410377" y="643272"/>
                  <a:pt x="388235" y="641468"/>
                  <a:pt x="376213" y="615219"/>
                </a:cubicBezTo>
                <a:cubicBezTo>
                  <a:pt x="364090" y="588869"/>
                  <a:pt x="339243" y="590572"/>
                  <a:pt x="315698" y="590472"/>
                </a:cubicBezTo>
                <a:cubicBezTo>
                  <a:pt x="230637" y="590272"/>
                  <a:pt x="145476" y="590772"/>
                  <a:pt x="60415" y="589871"/>
                </a:cubicBezTo>
                <a:cubicBezTo>
                  <a:pt x="202" y="589270"/>
                  <a:pt x="-5209" y="581856"/>
                  <a:pt x="3007" y="521441"/>
                </a:cubicBezTo>
                <a:cubicBezTo>
                  <a:pt x="23947" y="367149"/>
                  <a:pt x="157198" y="249126"/>
                  <a:pt x="312793" y="247624"/>
                </a:cubicBezTo>
                <a:cubicBezTo>
                  <a:pt x="377916" y="247022"/>
                  <a:pt x="442939" y="246822"/>
                  <a:pt x="508062" y="247724"/>
                </a:cubicBezTo>
                <a:cubicBezTo>
                  <a:pt x="567374" y="248525"/>
                  <a:pt x="593824" y="273172"/>
                  <a:pt x="596028" y="332684"/>
                </a:cubicBezTo>
                <a:cubicBezTo>
                  <a:pt x="598233" y="389392"/>
                  <a:pt x="597731" y="446199"/>
                  <a:pt x="596630" y="502906"/>
                </a:cubicBezTo>
                <a:cubicBezTo>
                  <a:pt x="596028" y="536670"/>
                  <a:pt x="609654" y="550396"/>
                  <a:pt x="643919" y="551097"/>
                </a:cubicBezTo>
                <a:cubicBezTo>
                  <a:pt x="700826" y="552099"/>
                  <a:pt x="755229" y="544785"/>
                  <a:pt x="798010" y="504710"/>
                </a:cubicBezTo>
                <a:cubicBezTo>
                  <a:pt x="879665" y="428065"/>
                  <a:pt x="888782" y="392698"/>
                  <a:pt x="845600" y="314751"/>
                </a:cubicBezTo>
                <a:cubicBezTo>
                  <a:pt x="813439" y="256641"/>
                  <a:pt x="789795" y="193622"/>
                  <a:pt x="765248" y="131604"/>
                </a:cubicBezTo>
                <a:cubicBezTo>
                  <a:pt x="751923" y="97940"/>
                  <a:pt x="733989" y="78905"/>
                  <a:pt x="695216" y="82612"/>
                </a:cubicBezTo>
                <a:cubicBezTo>
                  <a:pt x="669768" y="85116"/>
                  <a:pt x="640513" y="83313"/>
                  <a:pt x="640813" y="47846"/>
                </a:cubicBezTo>
                <a:cubicBezTo>
                  <a:pt x="641013" y="14783"/>
                  <a:pt x="668365" y="10575"/>
                  <a:pt x="694715" y="8972"/>
                </a:cubicBezTo>
                <a:cubicBezTo>
                  <a:pt x="704734" y="8371"/>
                  <a:pt x="715053" y="8672"/>
                  <a:pt x="724471" y="5967"/>
                </a:cubicBezTo>
                <a:cubicBezTo>
                  <a:pt x="778704" y="-9533"/>
                  <a:pt x="819621" y="5165"/>
                  <a:pt x="847203" y="50050"/>
                </a:cubicBezTo>
                <a:lnTo>
                  <a:pt x="846903" y="49649"/>
                </a:ln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3" name="Google Shape;173;p26"/>
          <p:cNvSpPr/>
          <p:nvPr/>
        </p:nvSpPr>
        <p:spPr>
          <a:xfrm>
            <a:off x="588031" y="1543666"/>
            <a:ext cx="749024" cy="878908"/>
          </a:xfrm>
          <a:custGeom>
            <a:avLst/>
            <a:gdLst/>
            <a:ahLst/>
            <a:cxnLst/>
            <a:rect l="l" t="t" r="r" b="b"/>
            <a:pathLst>
              <a:path w="749024" h="878908" extrusionOk="0">
                <a:moveTo>
                  <a:pt x="4971" y="803975"/>
                </a:moveTo>
                <a:cubicBezTo>
                  <a:pt x="18096" y="706491"/>
                  <a:pt x="32724" y="600791"/>
                  <a:pt x="46450" y="494891"/>
                </a:cubicBezTo>
                <a:cubicBezTo>
                  <a:pt x="51259" y="458221"/>
                  <a:pt x="66287" y="443894"/>
                  <a:pt x="106564" y="449906"/>
                </a:cubicBezTo>
                <a:cubicBezTo>
                  <a:pt x="196333" y="463231"/>
                  <a:pt x="275483" y="405021"/>
                  <a:pt x="286103" y="322765"/>
                </a:cubicBezTo>
                <a:cubicBezTo>
                  <a:pt x="298126" y="229890"/>
                  <a:pt x="242621" y="155449"/>
                  <a:pt x="149244" y="139519"/>
                </a:cubicBezTo>
                <a:cubicBezTo>
                  <a:pt x="96144" y="130402"/>
                  <a:pt x="96044" y="127596"/>
                  <a:pt x="106163" y="48146"/>
                </a:cubicBezTo>
                <a:cubicBezTo>
                  <a:pt x="111373" y="6868"/>
                  <a:pt x="131010" y="-5255"/>
                  <a:pt x="170585" y="1959"/>
                </a:cubicBezTo>
                <a:cubicBezTo>
                  <a:pt x="407032" y="45241"/>
                  <a:pt x="594186" y="165969"/>
                  <a:pt x="736154" y="358733"/>
                </a:cubicBezTo>
                <a:cubicBezTo>
                  <a:pt x="756192" y="385985"/>
                  <a:pt x="753387" y="407225"/>
                  <a:pt x="723831" y="425159"/>
                </a:cubicBezTo>
                <a:cubicBezTo>
                  <a:pt x="703893" y="437282"/>
                  <a:pt x="684556" y="450507"/>
                  <a:pt x="665320" y="463832"/>
                </a:cubicBezTo>
                <a:cubicBezTo>
                  <a:pt x="641074" y="480664"/>
                  <a:pt x="618832" y="481465"/>
                  <a:pt x="591180" y="466838"/>
                </a:cubicBezTo>
                <a:cubicBezTo>
                  <a:pt x="510928" y="424257"/>
                  <a:pt x="435586" y="471647"/>
                  <a:pt x="440796" y="562118"/>
                </a:cubicBezTo>
                <a:cubicBezTo>
                  <a:pt x="442900" y="598687"/>
                  <a:pt x="432279" y="621029"/>
                  <a:pt x="402022" y="640666"/>
                </a:cubicBezTo>
                <a:cubicBezTo>
                  <a:pt x="292816" y="711500"/>
                  <a:pt x="185012" y="784639"/>
                  <a:pt x="76206" y="855973"/>
                </a:cubicBezTo>
                <a:cubicBezTo>
                  <a:pt x="57671" y="868096"/>
                  <a:pt x="38234" y="889537"/>
                  <a:pt x="13287" y="872705"/>
                </a:cubicBezTo>
                <a:cubicBezTo>
                  <a:pt x="-9356" y="857476"/>
                  <a:pt x="3469" y="833230"/>
                  <a:pt x="4971" y="803975"/>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4" name="Google Shape;174;p26"/>
          <p:cNvSpPr/>
          <p:nvPr/>
        </p:nvSpPr>
        <p:spPr>
          <a:xfrm>
            <a:off x="847208" y="5195613"/>
            <a:ext cx="480523" cy="1345259"/>
          </a:xfrm>
          <a:custGeom>
            <a:avLst/>
            <a:gdLst/>
            <a:ahLst/>
            <a:cxnLst/>
            <a:rect l="l" t="t" r="r" b="b"/>
            <a:pathLst>
              <a:path w="480523" h="1345259" extrusionOk="0">
                <a:moveTo>
                  <a:pt x="476" y="905325"/>
                </a:moveTo>
                <a:cubicBezTo>
                  <a:pt x="476" y="871961"/>
                  <a:pt x="1077" y="838498"/>
                  <a:pt x="376" y="805135"/>
                </a:cubicBezTo>
                <a:cubicBezTo>
                  <a:pt x="-1828" y="708152"/>
                  <a:pt x="4884" y="614775"/>
                  <a:pt x="41454" y="521098"/>
                </a:cubicBezTo>
                <a:cubicBezTo>
                  <a:pt x="85336" y="408886"/>
                  <a:pt x="90246" y="286655"/>
                  <a:pt x="96758" y="166428"/>
                </a:cubicBezTo>
                <a:cubicBezTo>
                  <a:pt x="98061" y="142082"/>
                  <a:pt x="95355" y="121242"/>
                  <a:pt x="71009" y="106314"/>
                </a:cubicBezTo>
                <a:cubicBezTo>
                  <a:pt x="48968" y="92788"/>
                  <a:pt x="42856" y="69444"/>
                  <a:pt x="49569" y="44497"/>
                </a:cubicBezTo>
                <a:cubicBezTo>
                  <a:pt x="56983" y="17045"/>
                  <a:pt x="77321" y="1416"/>
                  <a:pt x="104473" y="1015"/>
                </a:cubicBezTo>
                <a:cubicBezTo>
                  <a:pt x="196246" y="-288"/>
                  <a:pt x="288120" y="-388"/>
                  <a:pt x="379893" y="1015"/>
                </a:cubicBezTo>
                <a:cubicBezTo>
                  <a:pt x="404340" y="1416"/>
                  <a:pt x="425680" y="14440"/>
                  <a:pt x="432293" y="40389"/>
                </a:cubicBezTo>
                <a:cubicBezTo>
                  <a:pt x="438304" y="64435"/>
                  <a:pt x="434697" y="89682"/>
                  <a:pt x="412756" y="103308"/>
                </a:cubicBezTo>
                <a:cubicBezTo>
                  <a:pt x="385003" y="120441"/>
                  <a:pt x="381997" y="143685"/>
                  <a:pt x="384202" y="171938"/>
                </a:cubicBezTo>
                <a:cubicBezTo>
                  <a:pt x="395924" y="321921"/>
                  <a:pt x="407546" y="471705"/>
                  <a:pt x="471567" y="611369"/>
                </a:cubicBezTo>
                <a:cubicBezTo>
                  <a:pt x="480784" y="631507"/>
                  <a:pt x="480283" y="653649"/>
                  <a:pt x="480283" y="675390"/>
                </a:cubicBezTo>
                <a:cubicBezTo>
                  <a:pt x="480283" y="828980"/>
                  <a:pt x="480884" y="982571"/>
                  <a:pt x="480183" y="1136261"/>
                </a:cubicBezTo>
                <a:cubicBezTo>
                  <a:pt x="479482" y="1277328"/>
                  <a:pt x="411153" y="1344655"/>
                  <a:pt x="270286" y="1344956"/>
                </a:cubicBezTo>
                <a:cubicBezTo>
                  <a:pt x="238526" y="1344956"/>
                  <a:pt x="206766" y="1345858"/>
                  <a:pt x="175106" y="1344555"/>
                </a:cubicBezTo>
                <a:cubicBezTo>
                  <a:pt x="84535" y="1340848"/>
                  <a:pt x="18711" y="1280634"/>
                  <a:pt x="5486" y="1190464"/>
                </a:cubicBezTo>
                <a:cubicBezTo>
                  <a:pt x="3782" y="1178942"/>
                  <a:pt x="1378" y="1167320"/>
                  <a:pt x="1378" y="1155698"/>
                </a:cubicBezTo>
                <a:cubicBezTo>
                  <a:pt x="977" y="1072240"/>
                  <a:pt x="1177" y="988782"/>
                  <a:pt x="1177" y="905224"/>
                </a:cubicBezTo>
                <a:cubicBezTo>
                  <a:pt x="977" y="905224"/>
                  <a:pt x="777" y="905224"/>
                  <a:pt x="476" y="905224"/>
                </a:cubicBezTo>
                <a:close/>
                <a:moveTo>
                  <a:pt x="398228" y="881880"/>
                </a:moveTo>
                <a:cubicBezTo>
                  <a:pt x="414659" y="757545"/>
                  <a:pt x="391916" y="602752"/>
                  <a:pt x="338114" y="451767"/>
                </a:cubicBezTo>
                <a:cubicBezTo>
                  <a:pt x="333005" y="437440"/>
                  <a:pt x="332003" y="419105"/>
                  <a:pt x="315071" y="416500"/>
                </a:cubicBezTo>
                <a:cubicBezTo>
                  <a:pt x="265577" y="408986"/>
                  <a:pt x="215483" y="409788"/>
                  <a:pt x="165889" y="416400"/>
                </a:cubicBezTo>
                <a:cubicBezTo>
                  <a:pt x="159477" y="417302"/>
                  <a:pt x="150259" y="426118"/>
                  <a:pt x="148957" y="432631"/>
                </a:cubicBezTo>
                <a:cubicBezTo>
                  <a:pt x="133027" y="509376"/>
                  <a:pt x="90446" y="581913"/>
                  <a:pt x="86038" y="657556"/>
                </a:cubicBezTo>
                <a:cubicBezTo>
                  <a:pt x="76019" y="828680"/>
                  <a:pt x="81629" y="1000705"/>
                  <a:pt x="83934" y="1172430"/>
                </a:cubicBezTo>
                <a:cubicBezTo>
                  <a:pt x="84635" y="1227634"/>
                  <a:pt x="121805" y="1259595"/>
                  <a:pt x="178112" y="1262200"/>
                </a:cubicBezTo>
                <a:cubicBezTo>
                  <a:pt x="216384" y="1264003"/>
                  <a:pt x="254757" y="1263702"/>
                  <a:pt x="293129" y="1262801"/>
                </a:cubicBezTo>
                <a:cubicBezTo>
                  <a:pt x="363663" y="1260997"/>
                  <a:pt x="397326" y="1227534"/>
                  <a:pt x="398128" y="1157702"/>
                </a:cubicBezTo>
                <a:cubicBezTo>
                  <a:pt x="399030" y="1077751"/>
                  <a:pt x="398328" y="997699"/>
                  <a:pt x="398328" y="881980"/>
                </a:cubicBezTo>
                <a:close/>
                <a:moveTo>
                  <a:pt x="239829" y="340957"/>
                </a:moveTo>
                <a:cubicBezTo>
                  <a:pt x="319379" y="340957"/>
                  <a:pt x="329398" y="329736"/>
                  <a:pt x="309160" y="261307"/>
                </a:cubicBezTo>
                <a:cubicBezTo>
                  <a:pt x="293931" y="210010"/>
                  <a:pt x="251150" y="234556"/>
                  <a:pt x="220692" y="232753"/>
                </a:cubicBezTo>
                <a:cubicBezTo>
                  <a:pt x="176008" y="230048"/>
                  <a:pt x="162983" y="251889"/>
                  <a:pt x="164787" y="310099"/>
                </a:cubicBezTo>
                <a:cubicBezTo>
                  <a:pt x="166089" y="351778"/>
                  <a:pt x="197949" y="337250"/>
                  <a:pt x="219991" y="340757"/>
                </a:cubicBezTo>
                <a:cubicBezTo>
                  <a:pt x="226503" y="341759"/>
                  <a:pt x="233316" y="340957"/>
                  <a:pt x="239929" y="340957"/>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5" name="Google Shape;175;p26"/>
          <p:cNvSpPr/>
          <p:nvPr/>
        </p:nvSpPr>
        <p:spPr>
          <a:xfrm>
            <a:off x="4504970" y="1280127"/>
            <a:ext cx="1209985" cy="1212878"/>
          </a:xfrm>
          <a:custGeom>
            <a:avLst/>
            <a:gdLst/>
            <a:ahLst/>
            <a:cxnLst/>
            <a:rect l="l" t="t" r="r" b="b"/>
            <a:pathLst>
              <a:path w="1209985" h="1212878" extrusionOk="0">
                <a:moveTo>
                  <a:pt x="1120849" y="590212"/>
                </a:moveTo>
                <a:cubicBezTo>
                  <a:pt x="1123454" y="510261"/>
                  <a:pt x="1099508" y="424298"/>
                  <a:pt x="1051417" y="345750"/>
                </a:cubicBezTo>
                <a:cubicBezTo>
                  <a:pt x="1032481" y="314891"/>
                  <a:pt x="1035086" y="296957"/>
                  <a:pt x="1066546" y="277120"/>
                </a:cubicBezTo>
                <a:cubicBezTo>
                  <a:pt x="1103315" y="253876"/>
                  <a:pt x="1112533" y="279925"/>
                  <a:pt x="1126459" y="303169"/>
                </a:cubicBezTo>
                <a:cubicBezTo>
                  <a:pt x="1250494" y="510461"/>
                  <a:pt x="1235365" y="774661"/>
                  <a:pt x="1087886" y="971733"/>
                </a:cubicBezTo>
                <a:cubicBezTo>
                  <a:pt x="940207" y="1169106"/>
                  <a:pt x="685125" y="1256472"/>
                  <a:pt x="445772" y="1191849"/>
                </a:cubicBezTo>
                <a:cubicBezTo>
                  <a:pt x="209125" y="1127929"/>
                  <a:pt x="34194" y="927750"/>
                  <a:pt x="4838" y="687596"/>
                </a:cubicBezTo>
                <a:cubicBezTo>
                  <a:pt x="-39546" y="323908"/>
                  <a:pt x="226557" y="12219"/>
                  <a:pt x="592249" y="96"/>
                </a:cubicBezTo>
                <a:cubicBezTo>
                  <a:pt x="612087" y="-605"/>
                  <a:pt x="632124" y="2701"/>
                  <a:pt x="652062" y="4504"/>
                </a:cubicBezTo>
                <a:cubicBezTo>
                  <a:pt x="675707" y="6608"/>
                  <a:pt x="700353" y="5807"/>
                  <a:pt x="696646" y="42276"/>
                </a:cubicBezTo>
                <a:cubicBezTo>
                  <a:pt x="693340" y="75639"/>
                  <a:pt x="682119" y="93873"/>
                  <a:pt x="643847" y="91168"/>
                </a:cubicBezTo>
                <a:cubicBezTo>
                  <a:pt x="504583" y="81250"/>
                  <a:pt x="377944" y="117618"/>
                  <a:pt x="272144" y="209492"/>
                </a:cubicBezTo>
                <a:cubicBezTo>
                  <a:pt x="108334" y="351661"/>
                  <a:pt x="48721" y="533605"/>
                  <a:pt x="104928" y="741598"/>
                </a:cubicBezTo>
                <a:cubicBezTo>
                  <a:pt x="161034" y="949591"/>
                  <a:pt x="303403" y="1080539"/>
                  <a:pt x="517307" y="1116808"/>
                </a:cubicBezTo>
                <a:cubicBezTo>
                  <a:pt x="840418" y="1171611"/>
                  <a:pt x="1121550" y="928852"/>
                  <a:pt x="1120748" y="590412"/>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6" name="Google Shape;176;p26"/>
          <p:cNvSpPr/>
          <p:nvPr/>
        </p:nvSpPr>
        <p:spPr>
          <a:xfrm>
            <a:off x="4220850" y="5363305"/>
            <a:ext cx="595764" cy="466518"/>
          </a:xfrm>
          <a:custGeom>
            <a:avLst/>
            <a:gdLst/>
            <a:ahLst/>
            <a:cxnLst/>
            <a:rect l="l" t="t" r="r" b="b"/>
            <a:pathLst>
              <a:path w="595764" h="466518" extrusionOk="0">
                <a:moveTo>
                  <a:pt x="297575" y="466019"/>
                </a:moveTo>
                <a:cubicBezTo>
                  <a:pt x="247581" y="466019"/>
                  <a:pt x="197486" y="467322"/>
                  <a:pt x="147592" y="465718"/>
                </a:cubicBezTo>
                <a:cubicBezTo>
                  <a:pt x="62731" y="463013"/>
                  <a:pt x="6625" y="409613"/>
                  <a:pt x="2317" y="324752"/>
                </a:cubicBezTo>
                <a:cubicBezTo>
                  <a:pt x="-789" y="264939"/>
                  <a:pt x="-689" y="204625"/>
                  <a:pt x="2117" y="144812"/>
                </a:cubicBezTo>
                <a:cubicBezTo>
                  <a:pt x="6324" y="52938"/>
                  <a:pt x="61329" y="1441"/>
                  <a:pt x="153102" y="639"/>
                </a:cubicBezTo>
                <a:cubicBezTo>
                  <a:pt x="249785" y="-162"/>
                  <a:pt x="346468" y="-262"/>
                  <a:pt x="443151" y="639"/>
                </a:cubicBezTo>
                <a:cubicBezTo>
                  <a:pt x="535024" y="1541"/>
                  <a:pt x="590329" y="53940"/>
                  <a:pt x="594036" y="145313"/>
                </a:cubicBezTo>
                <a:cubicBezTo>
                  <a:pt x="596440" y="203523"/>
                  <a:pt x="596240" y="262034"/>
                  <a:pt x="594036" y="320344"/>
                </a:cubicBezTo>
                <a:cubicBezTo>
                  <a:pt x="590629" y="409011"/>
                  <a:pt x="532419" y="464115"/>
                  <a:pt x="442549" y="465919"/>
                </a:cubicBezTo>
                <a:cubicBezTo>
                  <a:pt x="394258" y="466921"/>
                  <a:pt x="345867" y="466119"/>
                  <a:pt x="297475" y="466019"/>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7" name="Google Shape;177;p26"/>
          <p:cNvSpPr/>
          <p:nvPr/>
        </p:nvSpPr>
        <p:spPr>
          <a:xfrm>
            <a:off x="342776" y="3974818"/>
            <a:ext cx="1490012" cy="128331"/>
          </a:xfrm>
          <a:custGeom>
            <a:avLst/>
            <a:gdLst/>
            <a:ahLst/>
            <a:cxnLst/>
            <a:rect l="l" t="t" r="r" b="b"/>
            <a:pathLst>
              <a:path w="1490012" h="128331" extrusionOk="0">
                <a:moveTo>
                  <a:pt x="744963" y="126940"/>
                </a:moveTo>
                <a:cubicBezTo>
                  <a:pt x="521540" y="126940"/>
                  <a:pt x="298118" y="126940"/>
                  <a:pt x="74695" y="126940"/>
                </a:cubicBezTo>
                <a:cubicBezTo>
                  <a:pt x="12077" y="126940"/>
                  <a:pt x="856" y="118223"/>
                  <a:pt x="54" y="67728"/>
                </a:cubicBezTo>
                <a:cubicBezTo>
                  <a:pt x="-848" y="11722"/>
                  <a:pt x="8971" y="601"/>
                  <a:pt x="72591" y="501"/>
                </a:cubicBezTo>
                <a:cubicBezTo>
                  <a:pt x="404419" y="-201"/>
                  <a:pt x="736246" y="100"/>
                  <a:pt x="1068073" y="0"/>
                </a:cubicBezTo>
                <a:cubicBezTo>
                  <a:pt x="1178081" y="0"/>
                  <a:pt x="1288190" y="0"/>
                  <a:pt x="1398198" y="0"/>
                </a:cubicBezTo>
                <a:cubicBezTo>
                  <a:pt x="1479652" y="0"/>
                  <a:pt x="1489370" y="6312"/>
                  <a:pt x="1489971" y="57208"/>
                </a:cubicBezTo>
                <a:cubicBezTo>
                  <a:pt x="1490773" y="120327"/>
                  <a:pt x="1480754" y="128142"/>
                  <a:pt x="1395192" y="128242"/>
                </a:cubicBezTo>
                <a:cubicBezTo>
                  <a:pt x="1178382" y="128443"/>
                  <a:pt x="961672" y="128242"/>
                  <a:pt x="744862" y="128242"/>
                </a:cubicBezTo>
                <a:cubicBezTo>
                  <a:pt x="744862" y="127742"/>
                  <a:pt x="744862" y="127240"/>
                  <a:pt x="744862" y="126740"/>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8" name="Google Shape;178;p26"/>
          <p:cNvSpPr/>
          <p:nvPr/>
        </p:nvSpPr>
        <p:spPr>
          <a:xfrm>
            <a:off x="2689747" y="3887897"/>
            <a:ext cx="555436" cy="557138"/>
          </a:xfrm>
          <a:custGeom>
            <a:avLst/>
            <a:gdLst/>
            <a:ahLst/>
            <a:cxnLst/>
            <a:rect l="l" t="t" r="r" b="b"/>
            <a:pathLst>
              <a:path w="555436" h="557138" extrusionOk="0">
                <a:moveTo>
                  <a:pt x="555170" y="279284"/>
                </a:moveTo>
                <a:cubicBezTo>
                  <a:pt x="554869" y="435480"/>
                  <a:pt x="421717" y="564524"/>
                  <a:pt x="268929" y="556809"/>
                </a:cubicBezTo>
                <a:cubicBezTo>
                  <a:pt x="113334" y="548995"/>
                  <a:pt x="-13305" y="410633"/>
                  <a:pt x="1122" y="264256"/>
                </a:cubicBezTo>
                <a:cubicBezTo>
                  <a:pt x="18054" y="92231"/>
                  <a:pt x="158620" y="-22286"/>
                  <a:pt x="321027" y="3664"/>
                </a:cubicBezTo>
                <a:cubicBezTo>
                  <a:pt x="362906" y="10376"/>
                  <a:pt x="372725" y="28410"/>
                  <a:pt x="349882" y="65280"/>
                </a:cubicBezTo>
                <a:cubicBezTo>
                  <a:pt x="318021" y="116577"/>
                  <a:pt x="294978" y="173785"/>
                  <a:pt x="229855" y="199334"/>
                </a:cubicBezTo>
                <a:cubicBezTo>
                  <a:pt x="187775" y="215764"/>
                  <a:pt x="174049" y="272772"/>
                  <a:pt x="190681" y="311445"/>
                </a:cubicBezTo>
                <a:cubicBezTo>
                  <a:pt x="208414" y="352724"/>
                  <a:pt x="255102" y="379875"/>
                  <a:pt x="295278" y="372260"/>
                </a:cubicBezTo>
                <a:cubicBezTo>
                  <a:pt x="336857" y="364346"/>
                  <a:pt x="379438" y="318158"/>
                  <a:pt x="374027" y="274976"/>
                </a:cubicBezTo>
                <a:cubicBezTo>
                  <a:pt x="364509" y="199534"/>
                  <a:pt x="421517" y="157454"/>
                  <a:pt x="453678" y="103753"/>
                </a:cubicBezTo>
                <a:cubicBezTo>
                  <a:pt x="470009" y="76501"/>
                  <a:pt x="492151" y="96639"/>
                  <a:pt x="505175" y="115074"/>
                </a:cubicBezTo>
                <a:cubicBezTo>
                  <a:pt x="539941" y="164067"/>
                  <a:pt x="557875" y="218670"/>
                  <a:pt x="555170" y="279385"/>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9" name="Google Shape;179;p26"/>
          <p:cNvSpPr/>
          <p:nvPr/>
        </p:nvSpPr>
        <p:spPr>
          <a:xfrm>
            <a:off x="2891369" y="3278028"/>
            <a:ext cx="663953" cy="964241"/>
          </a:xfrm>
          <a:custGeom>
            <a:avLst/>
            <a:gdLst/>
            <a:ahLst/>
            <a:cxnLst/>
            <a:rect l="l" t="t" r="r" b="b"/>
            <a:pathLst>
              <a:path w="663953" h="964241" extrusionOk="0">
                <a:moveTo>
                  <a:pt x="110488" y="481883"/>
                </a:moveTo>
                <a:cubicBezTo>
                  <a:pt x="118503" y="482484"/>
                  <a:pt x="135235" y="479679"/>
                  <a:pt x="148160" y="485390"/>
                </a:cubicBezTo>
                <a:cubicBezTo>
                  <a:pt x="209075" y="512441"/>
                  <a:pt x="236627" y="478977"/>
                  <a:pt x="264980" y="431288"/>
                </a:cubicBezTo>
                <a:cubicBezTo>
                  <a:pt x="338319" y="307954"/>
                  <a:pt x="415665" y="187026"/>
                  <a:pt x="491609" y="65195"/>
                </a:cubicBezTo>
                <a:cubicBezTo>
                  <a:pt x="505635" y="42653"/>
                  <a:pt x="518159" y="17705"/>
                  <a:pt x="545210" y="7686"/>
                </a:cubicBezTo>
                <a:cubicBezTo>
                  <a:pt x="578774" y="-4837"/>
                  <a:pt x="610934" y="-3735"/>
                  <a:pt x="637885" y="23617"/>
                </a:cubicBezTo>
                <a:cubicBezTo>
                  <a:pt x="664035" y="50167"/>
                  <a:pt x="671649" y="82227"/>
                  <a:pt x="655519" y="115490"/>
                </a:cubicBezTo>
                <a:cubicBezTo>
                  <a:pt x="638787" y="149855"/>
                  <a:pt x="618048" y="182417"/>
                  <a:pt x="597810" y="214978"/>
                </a:cubicBezTo>
                <a:cubicBezTo>
                  <a:pt x="527276" y="328393"/>
                  <a:pt x="457043" y="441908"/>
                  <a:pt x="384807" y="554120"/>
                </a:cubicBezTo>
                <a:cubicBezTo>
                  <a:pt x="367174" y="581471"/>
                  <a:pt x="368977" y="599606"/>
                  <a:pt x="390017" y="623952"/>
                </a:cubicBezTo>
                <a:cubicBezTo>
                  <a:pt x="411557" y="648899"/>
                  <a:pt x="427888" y="678755"/>
                  <a:pt x="443818" y="707910"/>
                </a:cubicBezTo>
                <a:cubicBezTo>
                  <a:pt x="455440" y="729251"/>
                  <a:pt x="461652" y="754899"/>
                  <a:pt x="434801" y="769427"/>
                </a:cubicBezTo>
                <a:cubicBezTo>
                  <a:pt x="406047" y="784956"/>
                  <a:pt x="392622" y="762514"/>
                  <a:pt x="382002" y="740372"/>
                </a:cubicBezTo>
                <a:cubicBezTo>
                  <a:pt x="364469" y="703903"/>
                  <a:pt x="341926" y="671241"/>
                  <a:pt x="312570" y="643188"/>
                </a:cubicBezTo>
                <a:cubicBezTo>
                  <a:pt x="296540" y="627959"/>
                  <a:pt x="284918" y="621046"/>
                  <a:pt x="270190" y="645593"/>
                </a:cubicBezTo>
                <a:cubicBezTo>
                  <a:pt x="235124" y="704304"/>
                  <a:pt x="198455" y="762113"/>
                  <a:pt x="161785" y="819822"/>
                </a:cubicBezTo>
                <a:cubicBezTo>
                  <a:pt x="149963" y="838357"/>
                  <a:pt x="152367" y="857593"/>
                  <a:pt x="153670" y="877732"/>
                </a:cubicBezTo>
                <a:cubicBezTo>
                  <a:pt x="156475" y="922717"/>
                  <a:pt x="129023" y="960187"/>
                  <a:pt x="88547" y="963794"/>
                </a:cubicBezTo>
                <a:cubicBezTo>
                  <a:pt x="47269" y="967501"/>
                  <a:pt x="17412" y="948064"/>
                  <a:pt x="3686" y="908490"/>
                </a:cubicBezTo>
                <a:cubicBezTo>
                  <a:pt x="-8837" y="872321"/>
                  <a:pt x="11401" y="828939"/>
                  <a:pt x="51477" y="816315"/>
                </a:cubicBezTo>
                <a:cubicBezTo>
                  <a:pt x="83437" y="806297"/>
                  <a:pt x="101772" y="786259"/>
                  <a:pt x="117602" y="759808"/>
                </a:cubicBezTo>
                <a:cubicBezTo>
                  <a:pt x="145053" y="714022"/>
                  <a:pt x="171704" y="667634"/>
                  <a:pt x="201560" y="623351"/>
                </a:cubicBezTo>
                <a:cubicBezTo>
                  <a:pt x="225305" y="588084"/>
                  <a:pt x="212481" y="571352"/>
                  <a:pt x="176814" y="563938"/>
                </a:cubicBezTo>
                <a:cubicBezTo>
                  <a:pt x="145855" y="557526"/>
                  <a:pt x="114596" y="552316"/>
                  <a:pt x="83237" y="548810"/>
                </a:cubicBezTo>
                <a:cubicBezTo>
                  <a:pt x="58089" y="546004"/>
                  <a:pt x="27832" y="548710"/>
                  <a:pt x="30036" y="512441"/>
                </a:cubicBezTo>
                <a:cubicBezTo>
                  <a:pt x="31940" y="480681"/>
                  <a:pt x="60093" y="482284"/>
                  <a:pt x="83738" y="481783"/>
                </a:cubicBezTo>
                <a:cubicBezTo>
                  <a:pt x="90450" y="481683"/>
                  <a:pt x="97063" y="481783"/>
                  <a:pt x="110789" y="481783"/>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0" name="Google Shape;180;p26"/>
          <p:cNvSpPr/>
          <p:nvPr/>
        </p:nvSpPr>
        <p:spPr>
          <a:xfrm>
            <a:off x="724669" y="1246680"/>
            <a:ext cx="859376" cy="609526"/>
          </a:xfrm>
          <a:custGeom>
            <a:avLst/>
            <a:gdLst/>
            <a:ahLst/>
            <a:cxnLst/>
            <a:rect l="l" t="t" r="r" b="b"/>
            <a:pathLst>
              <a:path w="859376" h="609526" extrusionOk="0">
                <a:moveTo>
                  <a:pt x="583" y="113794"/>
                </a:moveTo>
                <a:cubicBezTo>
                  <a:pt x="20721" y="-1423"/>
                  <a:pt x="-3725" y="-16752"/>
                  <a:pt x="131932" y="13505"/>
                </a:cubicBezTo>
                <a:cubicBezTo>
                  <a:pt x="427491" y="79430"/>
                  <a:pt x="663637" y="236527"/>
                  <a:pt x="842175" y="481189"/>
                </a:cubicBezTo>
                <a:cubicBezTo>
                  <a:pt x="869626" y="518760"/>
                  <a:pt x="864417" y="540201"/>
                  <a:pt x="825142" y="564847"/>
                </a:cubicBezTo>
                <a:cubicBezTo>
                  <a:pt x="720444" y="630772"/>
                  <a:pt x="739781" y="624360"/>
                  <a:pt x="673556" y="541503"/>
                </a:cubicBezTo>
                <a:cubicBezTo>
                  <a:pt x="514255" y="341926"/>
                  <a:pt x="308065" y="218993"/>
                  <a:pt x="56689" y="171904"/>
                </a:cubicBezTo>
                <a:cubicBezTo>
                  <a:pt x="3589" y="161885"/>
                  <a:pt x="-2022" y="154972"/>
                  <a:pt x="483" y="113895"/>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1" name="Google Shape;181;p26"/>
          <p:cNvSpPr/>
          <p:nvPr/>
        </p:nvSpPr>
        <p:spPr>
          <a:xfrm>
            <a:off x="3052984" y="5830400"/>
            <a:ext cx="744468" cy="465625"/>
          </a:xfrm>
          <a:custGeom>
            <a:avLst/>
            <a:gdLst/>
            <a:ahLst/>
            <a:cxnLst/>
            <a:rect l="l" t="t" r="r" b="b"/>
            <a:pathLst>
              <a:path w="744468" h="465625" extrusionOk="0">
                <a:moveTo>
                  <a:pt x="4278" y="385656"/>
                </a:moveTo>
                <a:cubicBezTo>
                  <a:pt x="-12153" y="338166"/>
                  <a:pt x="21009" y="317226"/>
                  <a:pt x="65193" y="297288"/>
                </a:cubicBezTo>
                <a:cubicBezTo>
                  <a:pt x="271583" y="204112"/>
                  <a:pt x="476771" y="108331"/>
                  <a:pt x="682660" y="13953"/>
                </a:cubicBezTo>
                <a:cubicBezTo>
                  <a:pt x="735961" y="-10493"/>
                  <a:pt x="737264" y="-5885"/>
                  <a:pt x="743375" y="52526"/>
                </a:cubicBezTo>
                <a:cubicBezTo>
                  <a:pt x="750188" y="117248"/>
                  <a:pt x="725241" y="150712"/>
                  <a:pt x="666129" y="176761"/>
                </a:cubicBezTo>
                <a:cubicBezTo>
                  <a:pt x="471060" y="262723"/>
                  <a:pt x="278797" y="354697"/>
                  <a:pt x="84930" y="443465"/>
                </a:cubicBezTo>
                <a:cubicBezTo>
                  <a:pt x="5781" y="479733"/>
                  <a:pt x="5280" y="478631"/>
                  <a:pt x="4178" y="385556"/>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2" name="Google Shape;182;p26"/>
          <p:cNvSpPr/>
          <p:nvPr/>
        </p:nvSpPr>
        <p:spPr>
          <a:xfrm>
            <a:off x="2393653" y="5802835"/>
            <a:ext cx="650604" cy="493586"/>
          </a:xfrm>
          <a:custGeom>
            <a:avLst/>
            <a:gdLst/>
            <a:ahLst/>
            <a:cxnLst/>
            <a:rect l="l" t="t" r="r" b="b"/>
            <a:pathLst>
              <a:path w="650604" h="493586" extrusionOk="0">
                <a:moveTo>
                  <a:pt x="648180" y="415024"/>
                </a:moveTo>
                <a:cubicBezTo>
                  <a:pt x="648180" y="429251"/>
                  <a:pt x="648281" y="435963"/>
                  <a:pt x="648180" y="442576"/>
                </a:cubicBezTo>
                <a:cubicBezTo>
                  <a:pt x="646778" y="499985"/>
                  <a:pt x="637460" y="505695"/>
                  <a:pt x="587566" y="475839"/>
                </a:cubicBezTo>
                <a:cubicBezTo>
                  <a:pt x="423255" y="377353"/>
                  <a:pt x="259445" y="278065"/>
                  <a:pt x="95435" y="179178"/>
                </a:cubicBezTo>
                <a:cubicBezTo>
                  <a:pt x="84014" y="172265"/>
                  <a:pt x="72592" y="165352"/>
                  <a:pt x="61070" y="158840"/>
                </a:cubicBezTo>
                <a:cubicBezTo>
                  <a:pt x="7970" y="128783"/>
                  <a:pt x="-11267" y="79590"/>
                  <a:pt x="6367" y="20979"/>
                </a:cubicBezTo>
                <a:cubicBezTo>
                  <a:pt x="15885" y="-10881"/>
                  <a:pt x="34420" y="340"/>
                  <a:pt x="52554" y="10659"/>
                </a:cubicBezTo>
                <a:cubicBezTo>
                  <a:pt x="101747" y="38712"/>
                  <a:pt x="150740" y="67166"/>
                  <a:pt x="199732" y="95620"/>
                </a:cubicBezTo>
                <a:cubicBezTo>
                  <a:pt x="330880" y="171664"/>
                  <a:pt x="461327" y="249010"/>
                  <a:pt x="593477" y="323050"/>
                </a:cubicBezTo>
                <a:cubicBezTo>
                  <a:pt x="635055" y="346294"/>
                  <a:pt x="658500" y="373746"/>
                  <a:pt x="648180" y="415124"/>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3" name="Google Shape;183;p26"/>
          <p:cNvSpPr/>
          <p:nvPr/>
        </p:nvSpPr>
        <p:spPr>
          <a:xfrm>
            <a:off x="5168056" y="1332482"/>
            <a:ext cx="382278" cy="452130"/>
          </a:xfrm>
          <a:custGeom>
            <a:avLst/>
            <a:gdLst/>
            <a:ahLst/>
            <a:cxnLst/>
            <a:rect l="l" t="t" r="r" b="b"/>
            <a:pathLst>
              <a:path w="382278" h="452130" extrusionOk="0">
                <a:moveTo>
                  <a:pt x="2602" y="413722"/>
                </a:moveTo>
                <a:cubicBezTo>
                  <a:pt x="7110" y="377253"/>
                  <a:pt x="11218" y="340885"/>
                  <a:pt x="16127" y="304516"/>
                </a:cubicBezTo>
                <a:cubicBezTo>
                  <a:pt x="21337" y="265642"/>
                  <a:pt x="19834" y="226869"/>
                  <a:pt x="81351" y="229274"/>
                </a:cubicBezTo>
                <a:cubicBezTo>
                  <a:pt x="117219" y="230676"/>
                  <a:pt x="142666" y="198014"/>
                  <a:pt x="145472" y="157538"/>
                </a:cubicBezTo>
                <a:cubicBezTo>
                  <a:pt x="148478" y="114256"/>
                  <a:pt x="124833" y="84500"/>
                  <a:pt x="86561" y="75583"/>
                </a:cubicBezTo>
                <a:cubicBezTo>
                  <a:pt x="51294" y="67367"/>
                  <a:pt x="48889" y="49434"/>
                  <a:pt x="55401" y="22483"/>
                </a:cubicBezTo>
                <a:cubicBezTo>
                  <a:pt x="63517" y="-11281"/>
                  <a:pt x="90167" y="1844"/>
                  <a:pt x="108602" y="6051"/>
                </a:cubicBezTo>
                <a:cubicBezTo>
                  <a:pt x="211196" y="29496"/>
                  <a:pt x="296758" y="81494"/>
                  <a:pt x="361981" y="164952"/>
                </a:cubicBezTo>
                <a:cubicBezTo>
                  <a:pt x="372601" y="178578"/>
                  <a:pt x="393040" y="194307"/>
                  <a:pt x="375307" y="212141"/>
                </a:cubicBezTo>
                <a:cubicBezTo>
                  <a:pt x="357773" y="229775"/>
                  <a:pt x="339639" y="251415"/>
                  <a:pt x="306576" y="241196"/>
                </a:cubicBezTo>
                <a:cubicBezTo>
                  <a:pt x="252174" y="224264"/>
                  <a:pt x="230432" y="237689"/>
                  <a:pt x="226225" y="291291"/>
                </a:cubicBezTo>
                <a:cubicBezTo>
                  <a:pt x="224622" y="311128"/>
                  <a:pt x="216907" y="321748"/>
                  <a:pt x="202380" y="331367"/>
                </a:cubicBezTo>
                <a:cubicBezTo>
                  <a:pt x="148177" y="367335"/>
                  <a:pt x="94175" y="403603"/>
                  <a:pt x="39772" y="439371"/>
                </a:cubicBezTo>
                <a:cubicBezTo>
                  <a:pt x="30354" y="445583"/>
                  <a:pt x="20435" y="456603"/>
                  <a:pt x="8513" y="450191"/>
                </a:cubicBezTo>
                <a:cubicBezTo>
                  <a:pt x="-7217" y="441775"/>
                  <a:pt x="3904" y="426246"/>
                  <a:pt x="2702" y="413923"/>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4" name="Google Shape;184;p26"/>
          <p:cNvSpPr/>
          <p:nvPr/>
        </p:nvSpPr>
        <p:spPr>
          <a:xfrm>
            <a:off x="5493543" y="6025830"/>
            <a:ext cx="362702" cy="324807"/>
          </a:xfrm>
          <a:custGeom>
            <a:avLst/>
            <a:gdLst/>
            <a:ahLst/>
            <a:cxnLst/>
            <a:rect l="l" t="t" r="r" b="b"/>
            <a:pathLst>
              <a:path w="362702" h="324807" extrusionOk="0">
                <a:moveTo>
                  <a:pt x="239378" y="66"/>
                </a:moveTo>
                <a:cubicBezTo>
                  <a:pt x="313418" y="-2539"/>
                  <a:pt x="368522" y="72603"/>
                  <a:pt x="362210" y="156361"/>
                </a:cubicBezTo>
                <a:cubicBezTo>
                  <a:pt x="355598" y="244127"/>
                  <a:pt x="279755" y="319169"/>
                  <a:pt x="192389" y="324479"/>
                </a:cubicBezTo>
                <a:cubicBezTo>
                  <a:pt x="100215" y="329989"/>
                  <a:pt x="18260" y="265668"/>
                  <a:pt x="1929" y="174896"/>
                </a:cubicBezTo>
                <a:cubicBezTo>
                  <a:pt x="-8090" y="119391"/>
                  <a:pt x="20965" y="72503"/>
                  <a:pt x="87992" y="38839"/>
                </a:cubicBezTo>
                <a:cubicBezTo>
                  <a:pt x="137886" y="13792"/>
                  <a:pt x="192590" y="6478"/>
                  <a:pt x="239378" y="166"/>
                </a:cubicBezTo>
                <a:close/>
                <a:moveTo>
                  <a:pt x="177761" y="230201"/>
                </a:moveTo>
                <a:cubicBezTo>
                  <a:pt x="226554" y="231102"/>
                  <a:pt x="268032" y="191528"/>
                  <a:pt x="268533" y="143437"/>
                </a:cubicBezTo>
                <a:cubicBezTo>
                  <a:pt x="269034" y="98251"/>
                  <a:pt x="229259" y="57274"/>
                  <a:pt x="183372" y="55671"/>
                </a:cubicBezTo>
                <a:cubicBezTo>
                  <a:pt x="135281" y="53967"/>
                  <a:pt x="94805" y="93643"/>
                  <a:pt x="94204" y="143236"/>
                </a:cubicBezTo>
                <a:cubicBezTo>
                  <a:pt x="93603" y="191227"/>
                  <a:pt x="130171" y="229299"/>
                  <a:pt x="177862" y="230101"/>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5" name="Google Shape;185;p26"/>
          <p:cNvSpPr/>
          <p:nvPr/>
        </p:nvSpPr>
        <p:spPr>
          <a:xfrm>
            <a:off x="1035459" y="4120271"/>
            <a:ext cx="355607" cy="176656"/>
          </a:xfrm>
          <a:custGeom>
            <a:avLst/>
            <a:gdLst/>
            <a:ahLst/>
            <a:cxnLst/>
            <a:rect l="l" t="t" r="r" b="b"/>
            <a:pathLst>
              <a:path w="355607" h="176656" extrusionOk="0">
                <a:moveTo>
                  <a:pt x="176214" y="176456"/>
                </a:moveTo>
                <a:cubicBezTo>
                  <a:pt x="134535" y="176456"/>
                  <a:pt x="92756" y="176356"/>
                  <a:pt x="51077" y="176456"/>
                </a:cubicBezTo>
                <a:cubicBezTo>
                  <a:pt x="18716" y="176556"/>
                  <a:pt x="1483" y="162029"/>
                  <a:pt x="682" y="128465"/>
                </a:cubicBezTo>
                <a:cubicBezTo>
                  <a:pt x="-2424" y="-18914"/>
                  <a:pt x="281" y="1224"/>
                  <a:pt x="116601" y="623"/>
                </a:cubicBezTo>
                <a:cubicBezTo>
                  <a:pt x="176715" y="323"/>
                  <a:pt x="236828" y="1926"/>
                  <a:pt x="296842" y="323"/>
                </a:cubicBezTo>
                <a:cubicBezTo>
                  <a:pt x="340725" y="-880"/>
                  <a:pt x="354651" y="19459"/>
                  <a:pt x="355252" y="61037"/>
                </a:cubicBezTo>
                <a:cubicBezTo>
                  <a:pt x="356855" y="176556"/>
                  <a:pt x="357957" y="176556"/>
                  <a:pt x="241237" y="176656"/>
                </a:cubicBezTo>
                <a:cubicBezTo>
                  <a:pt x="219496" y="176656"/>
                  <a:pt x="197855" y="176656"/>
                  <a:pt x="176114" y="176656"/>
                </a:cubicBezTo>
                <a:cubicBezTo>
                  <a:pt x="176114" y="176556"/>
                  <a:pt x="176114" y="176456"/>
                  <a:pt x="176114" y="176356"/>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6" name="Google Shape;186;p26"/>
          <p:cNvSpPr/>
          <p:nvPr/>
        </p:nvSpPr>
        <p:spPr>
          <a:xfrm>
            <a:off x="1414391" y="4120678"/>
            <a:ext cx="357434" cy="176372"/>
          </a:xfrm>
          <a:custGeom>
            <a:avLst/>
            <a:gdLst/>
            <a:ahLst/>
            <a:cxnLst/>
            <a:rect l="l" t="t" r="r" b="b"/>
            <a:pathLst>
              <a:path w="357434" h="176372" extrusionOk="0">
                <a:moveTo>
                  <a:pt x="170086" y="176249"/>
                </a:moveTo>
                <a:cubicBezTo>
                  <a:pt x="131713" y="176249"/>
                  <a:pt x="93441" y="175648"/>
                  <a:pt x="55169" y="176349"/>
                </a:cubicBezTo>
                <a:cubicBezTo>
                  <a:pt x="18399" y="177050"/>
                  <a:pt x="-2040" y="162322"/>
                  <a:pt x="165" y="123249"/>
                </a:cubicBezTo>
                <a:cubicBezTo>
                  <a:pt x="165" y="121546"/>
                  <a:pt x="165" y="119942"/>
                  <a:pt x="165" y="118239"/>
                </a:cubicBezTo>
                <a:cubicBezTo>
                  <a:pt x="-2841" y="39560"/>
                  <a:pt x="35301" y="216"/>
                  <a:pt x="114581" y="216"/>
                </a:cubicBezTo>
                <a:cubicBezTo>
                  <a:pt x="176198" y="216"/>
                  <a:pt x="237914" y="1017"/>
                  <a:pt x="299531" y="16"/>
                </a:cubicBezTo>
                <a:cubicBezTo>
                  <a:pt x="334998" y="-585"/>
                  <a:pt x="349926" y="16046"/>
                  <a:pt x="353533" y="50411"/>
                </a:cubicBezTo>
                <a:cubicBezTo>
                  <a:pt x="365555" y="164527"/>
                  <a:pt x="355537" y="176249"/>
                  <a:pt x="240118" y="176249"/>
                </a:cubicBezTo>
                <a:cubicBezTo>
                  <a:pt x="216774" y="176249"/>
                  <a:pt x="193430" y="176249"/>
                  <a:pt x="170186" y="176249"/>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7" name="Google Shape;187;p26"/>
          <p:cNvSpPr/>
          <p:nvPr/>
        </p:nvSpPr>
        <p:spPr>
          <a:xfrm>
            <a:off x="406250" y="4120745"/>
            <a:ext cx="355422" cy="176777"/>
          </a:xfrm>
          <a:custGeom>
            <a:avLst/>
            <a:gdLst/>
            <a:ahLst/>
            <a:cxnLst/>
            <a:rect l="l" t="t" r="r" b="b"/>
            <a:pathLst>
              <a:path w="355422" h="176777" extrusionOk="0">
                <a:moveTo>
                  <a:pt x="181442" y="249"/>
                </a:moveTo>
                <a:cubicBezTo>
                  <a:pt x="221418" y="249"/>
                  <a:pt x="261494" y="1150"/>
                  <a:pt x="301369" y="48"/>
                </a:cubicBezTo>
                <a:cubicBezTo>
                  <a:pt x="339942" y="-1054"/>
                  <a:pt x="353568" y="16780"/>
                  <a:pt x="354570" y="54551"/>
                </a:cubicBezTo>
                <a:cubicBezTo>
                  <a:pt x="357676" y="176382"/>
                  <a:pt x="358677" y="176281"/>
                  <a:pt x="237849" y="176281"/>
                </a:cubicBezTo>
                <a:cubicBezTo>
                  <a:pt x="179539" y="176281"/>
                  <a:pt x="121128" y="174578"/>
                  <a:pt x="62918" y="176682"/>
                </a:cubicBezTo>
                <a:cubicBezTo>
                  <a:pt x="16931" y="178385"/>
                  <a:pt x="-1203" y="157245"/>
                  <a:pt x="801" y="113863"/>
                </a:cubicBezTo>
                <a:cubicBezTo>
                  <a:pt x="801" y="112160"/>
                  <a:pt x="801" y="110557"/>
                  <a:pt x="801" y="108854"/>
                </a:cubicBezTo>
                <a:cubicBezTo>
                  <a:pt x="-2606" y="2954"/>
                  <a:pt x="200" y="148"/>
                  <a:pt x="106501" y="148"/>
                </a:cubicBezTo>
                <a:cubicBezTo>
                  <a:pt x="131448" y="148"/>
                  <a:pt x="156495" y="148"/>
                  <a:pt x="181442" y="148"/>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8" name="Google Shape;188;p26"/>
          <p:cNvSpPr/>
          <p:nvPr/>
        </p:nvSpPr>
        <p:spPr>
          <a:xfrm>
            <a:off x="3249040" y="1094958"/>
            <a:ext cx="489883" cy="341486"/>
          </a:xfrm>
          <a:custGeom>
            <a:avLst/>
            <a:gdLst/>
            <a:ahLst/>
            <a:cxnLst/>
            <a:rect l="l" t="t" r="r" b="b"/>
            <a:pathLst>
              <a:path w="489883" h="341486" extrusionOk="0">
                <a:moveTo>
                  <a:pt x="47475" y="115"/>
                </a:moveTo>
                <a:cubicBezTo>
                  <a:pt x="154477" y="17648"/>
                  <a:pt x="250759" y="61130"/>
                  <a:pt x="338024" y="124650"/>
                </a:cubicBezTo>
                <a:cubicBezTo>
                  <a:pt x="390723" y="163023"/>
                  <a:pt x="437512" y="207908"/>
                  <a:pt x="475283" y="261609"/>
                </a:cubicBezTo>
                <a:cubicBezTo>
                  <a:pt x="491314" y="284352"/>
                  <a:pt x="499429" y="305693"/>
                  <a:pt x="471276" y="325931"/>
                </a:cubicBezTo>
                <a:cubicBezTo>
                  <a:pt x="444826" y="344967"/>
                  <a:pt x="421983" y="350477"/>
                  <a:pt x="398739" y="319619"/>
                </a:cubicBezTo>
                <a:cubicBezTo>
                  <a:pt x="307867" y="198791"/>
                  <a:pt x="187339" y="124250"/>
                  <a:pt x="39560" y="93491"/>
                </a:cubicBezTo>
                <a:cubicBezTo>
                  <a:pt x="10304" y="87380"/>
                  <a:pt x="-3321" y="71149"/>
                  <a:pt x="686" y="40491"/>
                </a:cubicBezTo>
                <a:cubicBezTo>
                  <a:pt x="4393" y="12839"/>
                  <a:pt x="17818" y="-1989"/>
                  <a:pt x="47374" y="215"/>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9" name="Google Shape;189;p26"/>
          <p:cNvSpPr/>
          <p:nvPr/>
        </p:nvSpPr>
        <p:spPr>
          <a:xfrm>
            <a:off x="1213261" y="4333641"/>
            <a:ext cx="328085" cy="164581"/>
          </a:xfrm>
          <a:custGeom>
            <a:avLst/>
            <a:gdLst/>
            <a:ahLst/>
            <a:cxnLst/>
            <a:rect l="l" t="t" r="r" b="b"/>
            <a:pathLst>
              <a:path w="328085" h="164581" extrusionOk="0">
                <a:moveTo>
                  <a:pt x="158214" y="163764"/>
                </a:moveTo>
                <a:cubicBezTo>
                  <a:pt x="126554" y="163764"/>
                  <a:pt x="94693" y="161761"/>
                  <a:pt x="63234" y="164165"/>
                </a:cubicBezTo>
                <a:cubicBezTo>
                  <a:pt x="14342" y="167972"/>
                  <a:pt x="-3693" y="145630"/>
                  <a:pt x="616" y="99142"/>
                </a:cubicBezTo>
                <a:cubicBezTo>
                  <a:pt x="2319" y="80908"/>
                  <a:pt x="1217" y="62473"/>
                  <a:pt x="1317" y="44138"/>
                </a:cubicBezTo>
                <a:cubicBezTo>
                  <a:pt x="1517" y="15384"/>
                  <a:pt x="16947" y="656"/>
                  <a:pt x="44699" y="456"/>
                </a:cubicBezTo>
                <a:cubicBezTo>
                  <a:pt x="123047" y="-145"/>
                  <a:pt x="201395" y="-45"/>
                  <a:pt x="279743" y="155"/>
                </a:cubicBezTo>
                <a:cubicBezTo>
                  <a:pt x="310902" y="155"/>
                  <a:pt x="322725" y="17488"/>
                  <a:pt x="325229" y="47545"/>
                </a:cubicBezTo>
                <a:cubicBezTo>
                  <a:pt x="334146" y="156651"/>
                  <a:pt x="328135" y="163865"/>
                  <a:pt x="218327" y="163965"/>
                </a:cubicBezTo>
                <a:cubicBezTo>
                  <a:pt x="198289" y="163965"/>
                  <a:pt x="178352" y="163965"/>
                  <a:pt x="158314" y="163965"/>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0" name="Google Shape;190;p26"/>
          <p:cNvSpPr/>
          <p:nvPr/>
        </p:nvSpPr>
        <p:spPr>
          <a:xfrm>
            <a:off x="866906" y="4332857"/>
            <a:ext cx="324998" cy="164580"/>
          </a:xfrm>
          <a:custGeom>
            <a:avLst/>
            <a:gdLst/>
            <a:ahLst/>
            <a:cxnLst/>
            <a:rect l="l" t="t" r="r" b="b"/>
            <a:pathLst>
              <a:path w="324998" h="164580" extrusionOk="0">
                <a:moveTo>
                  <a:pt x="168032" y="164348"/>
                </a:moveTo>
                <a:cubicBezTo>
                  <a:pt x="129660" y="164348"/>
                  <a:pt x="91187" y="163647"/>
                  <a:pt x="52914" y="164548"/>
                </a:cubicBezTo>
                <a:cubicBezTo>
                  <a:pt x="16746" y="165450"/>
                  <a:pt x="1217" y="147216"/>
                  <a:pt x="816" y="112751"/>
                </a:cubicBezTo>
                <a:cubicBezTo>
                  <a:pt x="816" y="107741"/>
                  <a:pt x="616" y="102732"/>
                  <a:pt x="415" y="97722"/>
                </a:cubicBezTo>
                <a:cubicBezTo>
                  <a:pt x="-2090" y="6850"/>
                  <a:pt x="4122" y="438"/>
                  <a:pt x="93792" y="338"/>
                </a:cubicBezTo>
                <a:cubicBezTo>
                  <a:pt x="150499" y="338"/>
                  <a:pt x="207306" y="1340"/>
                  <a:pt x="264014" y="38"/>
                </a:cubicBezTo>
                <a:cubicBezTo>
                  <a:pt x="305392" y="-864"/>
                  <a:pt x="324227" y="14365"/>
                  <a:pt x="324728" y="58448"/>
                </a:cubicBezTo>
                <a:cubicBezTo>
                  <a:pt x="325931" y="164548"/>
                  <a:pt x="327534" y="164548"/>
                  <a:pt x="223136" y="164548"/>
                </a:cubicBezTo>
                <a:lnTo>
                  <a:pt x="168032" y="164548"/>
                </a:lnTo>
                <a:cubicBezTo>
                  <a:pt x="168032" y="164548"/>
                  <a:pt x="168032" y="164348"/>
                  <a:pt x="168032" y="164248"/>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1" name="Google Shape;191;p26"/>
          <p:cNvSpPr/>
          <p:nvPr/>
        </p:nvSpPr>
        <p:spPr>
          <a:xfrm>
            <a:off x="5240821" y="1180597"/>
            <a:ext cx="434911" cy="307093"/>
          </a:xfrm>
          <a:custGeom>
            <a:avLst/>
            <a:gdLst/>
            <a:ahLst/>
            <a:cxnLst/>
            <a:rect l="l" t="t" r="r" b="b"/>
            <a:pathLst>
              <a:path w="434911" h="307093" extrusionOk="0">
                <a:moveTo>
                  <a:pt x="570" y="47728"/>
                </a:moveTo>
                <a:cubicBezTo>
                  <a:pt x="-2135" y="10257"/>
                  <a:pt x="12192" y="-7176"/>
                  <a:pt x="56777" y="2743"/>
                </a:cubicBezTo>
                <a:cubicBezTo>
                  <a:pt x="200749" y="34703"/>
                  <a:pt x="319674" y="106138"/>
                  <a:pt x="411247" y="221857"/>
                </a:cubicBezTo>
                <a:cubicBezTo>
                  <a:pt x="427678" y="242596"/>
                  <a:pt x="452725" y="263436"/>
                  <a:pt x="415756" y="292491"/>
                </a:cubicBezTo>
                <a:cubicBezTo>
                  <a:pt x="382493" y="318540"/>
                  <a:pt x="366863" y="307219"/>
                  <a:pt x="344320" y="278364"/>
                </a:cubicBezTo>
                <a:cubicBezTo>
                  <a:pt x="267576" y="180379"/>
                  <a:pt x="167887" y="117159"/>
                  <a:pt x="45255" y="91110"/>
                </a:cubicBezTo>
                <a:cubicBezTo>
                  <a:pt x="23714" y="86501"/>
                  <a:pt x="-4740" y="86902"/>
                  <a:pt x="671" y="47828"/>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2" name="Google Shape;192;p26"/>
          <p:cNvSpPr/>
          <p:nvPr/>
        </p:nvSpPr>
        <p:spPr>
          <a:xfrm>
            <a:off x="4659820" y="6147847"/>
            <a:ext cx="349941" cy="202767"/>
          </a:xfrm>
          <a:custGeom>
            <a:avLst/>
            <a:gdLst/>
            <a:ahLst/>
            <a:cxnLst/>
            <a:rect l="l" t="t" r="r" b="b"/>
            <a:pathLst>
              <a:path w="349941" h="202767" extrusionOk="0">
                <a:moveTo>
                  <a:pt x="182818" y="202763"/>
                </a:moveTo>
                <a:cubicBezTo>
                  <a:pt x="90844" y="203364"/>
                  <a:pt x="10893" y="136037"/>
                  <a:pt x="1976" y="49673"/>
                </a:cubicBezTo>
                <a:cubicBezTo>
                  <a:pt x="-27" y="30738"/>
                  <a:pt x="-6440" y="6091"/>
                  <a:pt x="23517" y="2985"/>
                </a:cubicBezTo>
                <a:cubicBezTo>
                  <a:pt x="50368" y="280"/>
                  <a:pt x="84132" y="-9338"/>
                  <a:pt x="92748" y="30537"/>
                </a:cubicBezTo>
                <a:cubicBezTo>
                  <a:pt x="100062" y="64501"/>
                  <a:pt x="118096" y="88547"/>
                  <a:pt x="148253" y="102574"/>
                </a:cubicBezTo>
                <a:cubicBezTo>
                  <a:pt x="190232" y="122111"/>
                  <a:pt x="242431" y="97263"/>
                  <a:pt x="262769" y="51176"/>
                </a:cubicBezTo>
                <a:cubicBezTo>
                  <a:pt x="272187" y="30036"/>
                  <a:pt x="269783" y="-14648"/>
                  <a:pt x="309257" y="8696"/>
                </a:cubicBezTo>
                <a:cubicBezTo>
                  <a:pt x="336509" y="24827"/>
                  <a:pt x="360855" y="56086"/>
                  <a:pt x="344825" y="97364"/>
                </a:cubicBezTo>
                <a:cubicBezTo>
                  <a:pt x="321481" y="157477"/>
                  <a:pt x="253652" y="202262"/>
                  <a:pt x="182818" y="202763"/>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3" name="Google Shape;193;p26"/>
          <p:cNvSpPr/>
          <p:nvPr/>
        </p:nvSpPr>
        <p:spPr>
          <a:xfrm>
            <a:off x="783417" y="4120471"/>
            <a:ext cx="232931" cy="176556"/>
          </a:xfrm>
          <a:custGeom>
            <a:avLst/>
            <a:gdLst/>
            <a:ahLst/>
            <a:cxnLst/>
            <a:rect l="l" t="t" r="r" b="b"/>
            <a:pathLst>
              <a:path w="232931" h="176556" extrusionOk="0">
                <a:moveTo>
                  <a:pt x="116666" y="524"/>
                </a:moveTo>
                <a:cubicBezTo>
                  <a:pt x="126585" y="524"/>
                  <a:pt x="136604" y="524"/>
                  <a:pt x="146522" y="524"/>
                </a:cubicBezTo>
                <a:cubicBezTo>
                  <a:pt x="228678" y="624"/>
                  <a:pt x="232285" y="4431"/>
                  <a:pt x="232886" y="87989"/>
                </a:cubicBezTo>
                <a:cubicBezTo>
                  <a:pt x="233487" y="172549"/>
                  <a:pt x="229479" y="176456"/>
                  <a:pt x="143116" y="176556"/>
                </a:cubicBezTo>
                <a:cubicBezTo>
                  <a:pt x="134800" y="176556"/>
                  <a:pt x="126485" y="176556"/>
                  <a:pt x="118169" y="176556"/>
                </a:cubicBezTo>
                <a:cubicBezTo>
                  <a:pt x="-3161" y="176556"/>
                  <a:pt x="-2058" y="176556"/>
                  <a:pt x="747" y="56329"/>
                </a:cubicBezTo>
                <a:cubicBezTo>
                  <a:pt x="1649" y="16554"/>
                  <a:pt x="15575" y="-2783"/>
                  <a:pt x="56753" y="323"/>
                </a:cubicBezTo>
                <a:cubicBezTo>
                  <a:pt x="76590" y="1826"/>
                  <a:pt x="96628" y="624"/>
                  <a:pt x="116566" y="524"/>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4" name="Google Shape;194;p26"/>
          <p:cNvSpPr/>
          <p:nvPr/>
        </p:nvSpPr>
        <p:spPr>
          <a:xfrm>
            <a:off x="4864276" y="5654677"/>
            <a:ext cx="352819" cy="104652"/>
          </a:xfrm>
          <a:custGeom>
            <a:avLst/>
            <a:gdLst/>
            <a:ahLst/>
            <a:cxnLst/>
            <a:rect l="l" t="t" r="r" b="b"/>
            <a:pathLst>
              <a:path w="352819" h="104652" extrusionOk="0">
                <a:moveTo>
                  <a:pt x="175334" y="104014"/>
                </a:moveTo>
                <a:cubicBezTo>
                  <a:pt x="135359" y="104014"/>
                  <a:pt x="95283" y="105416"/>
                  <a:pt x="55408" y="103613"/>
                </a:cubicBezTo>
                <a:cubicBezTo>
                  <a:pt x="23948" y="102210"/>
                  <a:pt x="-298" y="87582"/>
                  <a:pt x="3" y="52116"/>
                </a:cubicBezTo>
                <a:cubicBezTo>
                  <a:pt x="303" y="17250"/>
                  <a:pt x="22846" y="1219"/>
                  <a:pt x="55308" y="819"/>
                </a:cubicBezTo>
                <a:cubicBezTo>
                  <a:pt x="135259" y="-183"/>
                  <a:pt x="215210" y="-284"/>
                  <a:pt x="295261" y="618"/>
                </a:cubicBezTo>
                <a:cubicBezTo>
                  <a:pt x="329626" y="1019"/>
                  <a:pt x="354073" y="16949"/>
                  <a:pt x="352770" y="54821"/>
                </a:cubicBezTo>
                <a:cubicBezTo>
                  <a:pt x="351568" y="90087"/>
                  <a:pt x="326921" y="103312"/>
                  <a:pt x="295261" y="104114"/>
                </a:cubicBezTo>
                <a:cubicBezTo>
                  <a:pt x="255286" y="105116"/>
                  <a:pt x="215310" y="104414"/>
                  <a:pt x="175334" y="104414"/>
                </a:cubicBezTo>
                <a:cubicBezTo>
                  <a:pt x="175334" y="104314"/>
                  <a:pt x="175334" y="104214"/>
                  <a:pt x="175334" y="104014"/>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5" name="Google Shape;195;p26"/>
          <p:cNvSpPr/>
          <p:nvPr/>
        </p:nvSpPr>
        <p:spPr>
          <a:xfrm>
            <a:off x="631080" y="4333195"/>
            <a:ext cx="219916" cy="164276"/>
          </a:xfrm>
          <a:custGeom>
            <a:avLst/>
            <a:gdLst/>
            <a:ahLst/>
            <a:cxnLst/>
            <a:rect l="l" t="t" r="r" b="b"/>
            <a:pathLst>
              <a:path w="219916" h="164276" extrusionOk="0">
                <a:moveTo>
                  <a:pt x="108800" y="164010"/>
                </a:moveTo>
                <a:cubicBezTo>
                  <a:pt x="8210" y="164411"/>
                  <a:pt x="-13831" y="135857"/>
                  <a:pt x="7309" y="34766"/>
                </a:cubicBezTo>
                <a:cubicBezTo>
                  <a:pt x="11717" y="13726"/>
                  <a:pt x="22537" y="2004"/>
                  <a:pt x="43577" y="1002"/>
                </a:cubicBezTo>
                <a:cubicBezTo>
                  <a:pt x="66721" y="0"/>
                  <a:pt x="89965" y="0"/>
                  <a:pt x="113209" y="0"/>
                </a:cubicBezTo>
                <a:cubicBezTo>
                  <a:pt x="221914" y="0"/>
                  <a:pt x="223117" y="2404"/>
                  <a:pt x="218608" y="111811"/>
                </a:cubicBezTo>
                <a:cubicBezTo>
                  <a:pt x="217005" y="150084"/>
                  <a:pt x="200875" y="166114"/>
                  <a:pt x="163604" y="164110"/>
                </a:cubicBezTo>
                <a:cubicBezTo>
                  <a:pt x="145370" y="163108"/>
                  <a:pt x="127135" y="163910"/>
                  <a:pt x="108901" y="163910"/>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6" name="Google Shape;196;p26"/>
          <p:cNvSpPr/>
          <p:nvPr/>
        </p:nvSpPr>
        <p:spPr>
          <a:xfrm>
            <a:off x="404470" y="4333148"/>
            <a:ext cx="216629" cy="164357"/>
          </a:xfrm>
          <a:custGeom>
            <a:avLst/>
            <a:gdLst/>
            <a:ahLst/>
            <a:cxnLst/>
            <a:rect l="l" t="t" r="r" b="b"/>
            <a:pathLst>
              <a:path w="216629" h="164357" extrusionOk="0">
                <a:moveTo>
                  <a:pt x="106678" y="164358"/>
                </a:moveTo>
                <a:cubicBezTo>
                  <a:pt x="1379" y="164358"/>
                  <a:pt x="-5935" y="155641"/>
                  <a:pt x="2581" y="51144"/>
                </a:cubicBezTo>
                <a:cubicBezTo>
                  <a:pt x="5387" y="17180"/>
                  <a:pt x="18612" y="-1055"/>
                  <a:pt x="54680" y="47"/>
                </a:cubicBezTo>
                <a:cubicBezTo>
                  <a:pt x="91149" y="1149"/>
                  <a:pt x="127618" y="749"/>
                  <a:pt x="164087" y="247"/>
                </a:cubicBezTo>
                <a:cubicBezTo>
                  <a:pt x="199654" y="-253"/>
                  <a:pt x="213180" y="16879"/>
                  <a:pt x="214883" y="51945"/>
                </a:cubicBezTo>
                <a:cubicBezTo>
                  <a:pt x="220093" y="164458"/>
                  <a:pt x="220994" y="164358"/>
                  <a:pt x="106678" y="164358"/>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7" name="Google Shape;197;p26"/>
          <p:cNvSpPr/>
          <p:nvPr/>
        </p:nvSpPr>
        <p:spPr>
          <a:xfrm>
            <a:off x="1552974" y="4331480"/>
            <a:ext cx="217782" cy="165555"/>
          </a:xfrm>
          <a:custGeom>
            <a:avLst/>
            <a:gdLst/>
            <a:ahLst/>
            <a:cxnLst/>
            <a:rect l="l" t="t" r="r" b="b"/>
            <a:pathLst>
              <a:path w="217782" h="165555" extrusionOk="0">
                <a:moveTo>
                  <a:pt x="108749" y="165324"/>
                </a:moveTo>
                <a:cubicBezTo>
                  <a:pt x="-1158" y="165926"/>
                  <a:pt x="-5767" y="160014"/>
                  <a:pt x="2849" y="48804"/>
                </a:cubicBezTo>
                <a:cubicBezTo>
                  <a:pt x="5254" y="18347"/>
                  <a:pt x="17377" y="2216"/>
                  <a:pt x="48536" y="2216"/>
                </a:cubicBezTo>
                <a:cubicBezTo>
                  <a:pt x="75286" y="2216"/>
                  <a:pt x="102037" y="413"/>
                  <a:pt x="128587" y="2116"/>
                </a:cubicBezTo>
                <a:cubicBezTo>
                  <a:pt x="155638" y="3819"/>
                  <a:pt x="192608" y="-11009"/>
                  <a:pt x="206434" y="19649"/>
                </a:cubicBezTo>
                <a:cubicBezTo>
                  <a:pt x="224468" y="59524"/>
                  <a:pt x="218357" y="104710"/>
                  <a:pt x="206434" y="147090"/>
                </a:cubicBezTo>
                <a:cubicBezTo>
                  <a:pt x="202226" y="162119"/>
                  <a:pt x="187398" y="164824"/>
                  <a:pt x="173672" y="165224"/>
                </a:cubicBezTo>
                <a:cubicBezTo>
                  <a:pt x="152031" y="165826"/>
                  <a:pt x="130290" y="165425"/>
                  <a:pt x="108549" y="165425"/>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8" name="Google Shape;198;p26"/>
          <p:cNvSpPr/>
          <p:nvPr/>
        </p:nvSpPr>
        <p:spPr>
          <a:xfrm>
            <a:off x="5473245" y="5494937"/>
            <a:ext cx="135768" cy="118501"/>
          </a:xfrm>
          <a:custGeom>
            <a:avLst/>
            <a:gdLst/>
            <a:ahLst/>
            <a:cxnLst/>
            <a:rect l="l" t="t" r="r" b="b"/>
            <a:pathLst>
              <a:path w="135768" h="118501" extrusionOk="0">
                <a:moveTo>
                  <a:pt x="2490" y="92229"/>
                </a:moveTo>
                <a:cubicBezTo>
                  <a:pt x="-4223" y="52654"/>
                  <a:pt x="286" y="17187"/>
                  <a:pt x="45672" y="5265"/>
                </a:cubicBezTo>
                <a:cubicBezTo>
                  <a:pt x="72823" y="-1949"/>
                  <a:pt x="103782" y="-5756"/>
                  <a:pt x="123319" y="21295"/>
                </a:cubicBezTo>
                <a:cubicBezTo>
                  <a:pt x="139850" y="44238"/>
                  <a:pt x="138948" y="72792"/>
                  <a:pt x="126324" y="97239"/>
                </a:cubicBezTo>
                <a:cubicBezTo>
                  <a:pt x="110795" y="127296"/>
                  <a:pt x="81038" y="116876"/>
                  <a:pt x="55090" y="116275"/>
                </a:cubicBezTo>
                <a:cubicBezTo>
                  <a:pt x="33549" y="115774"/>
                  <a:pt x="17619" y="104753"/>
                  <a:pt x="2189" y="91828"/>
                </a:cubicBezTo>
                <a:cubicBezTo>
                  <a:pt x="2189" y="91828"/>
                  <a:pt x="2490" y="92229"/>
                  <a:pt x="2490" y="92229"/>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9" name="Google Shape;199;p26"/>
          <p:cNvSpPr/>
          <p:nvPr/>
        </p:nvSpPr>
        <p:spPr>
          <a:xfrm>
            <a:off x="4776913" y="6147526"/>
            <a:ext cx="125641" cy="86763"/>
          </a:xfrm>
          <a:custGeom>
            <a:avLst/>
            <a:gdLst/>
            <a:ahLst/>
            <a:cxnLst/>
            <a:rect l="l" t="t" r="r" b="b"/>
            <a:pathLst>
              <a:path w="125641" h="86763" extrusionOk="0">
                <a:moveTo>
                  <a:pt x="64222" y="0"/>
                </a:moveTo>
                <a:cubicBezTo>
                  <a:pt x="88167" y="6212"/>
                  <a:pt x="126039" y="-9318"/>
                  <a:pt x="125638" y="32361"/>
                </a:cubicBezTo>
                <a:cubicBezTo>
                  <a:pt x="125337" y="70233"/>
                  <a:pt x="95381" y="86764"/>
                  <a:pt x="60515" y="86764"/>
                </a:cubicBezTo>
                <a:cubicBezTo>
                  <a:pt x="26551" y="86764"/>
                  <a:pt x="-100" y="67127"/>
                  <a:pt x="0" y="33062"/>
                </a:cubicBezTo>
                <a:cubicBezTo>
                  <a:pt x="101" y="-11923"/>
                  <a:pt x="40477" y="6913"/>
                  <a:pt x="64222" y="100"/>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00" name="Google Shape;200;p26"/>
          <p:cNvSpPr/>
          <p:nvPr/>
        </p:nvSpPr>
        <p:spPr>
          <a:xfrm>
            <a:off x="2858861" y="1857273"/>
            <a:ext cx="805542" cy="315939"/>
          </a:xfrm>
          <a:custGeom>
            <a:avLst/>
            <a:gdLst/>
            <a:ahLst/>
            <a:cxnLst/>
            <a:rect l="l" t="t" r="r" b="b"/>
            <a:pathLst>
              <a:path w="805542" h="315939" extrusionOk="0">
                <a:moveTo>
                  <a:pt x="408499" y="69773"/>
                </a:moveTo>
                <a:cubicBezTo>
                  <a:pt x="364716" y="69773"/>
                  <a:pt x="336563" y="70875"/>
                  <a:pt x="308610" y="69372"/>
                </a:cubicBezTo>
                <a:cubicBezTo>
                  <a:pt x="290776" y="68370"/>
                  <a:pt x="275447" y="58953"/>
                  <a:pt x="274245" y="39215"/>
                </a:cubicBezTo>
                <a:cubicBezTo>
                  <a:pt x="273043" y="18777"/>
                  <a:pt x="288272" y="9259"/>
                  <a:pt x="305905" y="7054"/>
                </a:cubicBezTo>
                <a:cubicBezTo>
                  <a:pt x="362311" y="41"/>
                  <a:pt x="419319" y="-1562"/>
                  <a:pt x="475325" y="7255"/>
                </a:cubicBezTo>
                <a:cubicBezTo>
                  <a:pt x="512796" y="13166"/>
                  <a:pt x="523216" y="44225"/>
                  <a:pt x="498068" y="80092"/>
                </a:cubicBezTo>
                <a:cubicBezTo>
                  <a:pt x="468412" y="122272"/>
                  <a:pt x="432845" y="160144"/>
                  <a:pt x="400584" y="200420"/>
                </a:cubicBezTo>
                <a:cubicBezTo>
                  <a:pt x="391968" y="211240"/>
                  <a:pt x="373332" y="220558"/>
                  <a:pt x="383351" y="237791"/>
                </a:cubicBezTo>
                <a:cubicBezTo>
                  <a:pt x="392368" y="253220"/>
                  <a:pt x="410603" y="248110"/>
                  <a:pt x="424830" y="245505"/>
                </a:cubicBezTo>
                <a:cubicBezTo>
                  <a:pt x="460096" y="238893"/>
                  <a:pt x="502477" y="269551"/>
                  <a:pt x="528225" y="242500"/>
                </a:cubicBezTo>
                <a:cubicBezTo>
                  <a:pt x="551770" y="217853"/>
                  <a:pt x="557581" y="176375"/>
                  <a:pt x="571307" y="142410"/>
                </a:cubicBezTo>
                <a:cubicBezTo>
                  <a:pt x="585634" y="106843"/>
                  <a:pt x="597657" y="70074"/>
                  <a:pt x="614989" y="36009"/>
                </a:cubicBezTo>
                <a:cubicBezTo>
                  <a:pt x="639035" y="-11280"/>
                  <a:pt x="688228" y="-12483"/>
                  <a:pt x="710370" y="35308"/>
                </a:cubicBezTo>
                <a:cubicBezTo>
                  <a:pt x="743933" y="107845"/>
                  <a:pt x="772287" y="182887"/>
                  <a:pt x="801542" y="257328"/>
                </a:cubicBezTo>
                <a:cubicBezTo>
                  <a:pt x="810459" y="279970"/>
                  <a:pt x="804848" y="301611"/>
                  <a:pt x="780903" y="312031"/>
                </a:cubicBezTo>
                <a:cubicBezTo>
                  <a:pt x="754954" y="323453"/>
                  <a:pt x="738322" y="308424"/>
                  <a:pt x="731209" y="285280"/>
                </a:cubicBezTo>
                <a:cubicBezTo>
                  <a:pt x="720088" y="249012"/>
                  <a:pt x="694640" y="243301"/>
                  <a:pt x="661477" y="243501"/>
                </a:cubicBezTo>
                <a:cubicBezTo>
                  <a:pt x="630118" y="243702"/>
                  <a:pt x="606473" y="249713"/>
                  <a:pt x="595552" y="283377"/>
                </a:cubicBezTo>
                <a:cubicBezTo>
                  <a:pt x="587137" y="309126"/>
                  <a:pt x="568301" y="322050"/>
                  <a:pt x="540949" y="309526"/>
                </a:cubicBezTo>
                <a:cubicBezTo>
                  <a:pt x="512095" y="296201"/>
                  <a:pt x="485745" y="314135"/>
                  <a:pt x="457692" y="313734"/>
                </a:cubicBezTo>
                <a:cubicBezTo>
                  <a:pt x="331253" y="312031"/>
                  <a:pt x="204714" y="313334"/>
                  <a:pt x="78275" y="312732"/>
                </a:cubicBezTo>
                <a:cubicBezTo>
                  <a:pt x="50522" y="312632"/>
                  <a:pt x="18061" y="316640"/>
                  <a:pt x="3834" y="284479"/>
                </a:cubicBezTo>
                <a:cubicBezTo>
                  <a:pt x="-9592" y="254122"/>
                  <a:pt x="15255" y="235386"/>
                  <a:pt x="31987" y="215148"/>
                </a:cubicBezTo>
                <a:cubicBezTo>
                  <a:pt x="57535" y="184289"/>
                  <a:pt x="83685" y="154032"/>
                  <a:pt x="108231" y="122372"/>
                </a:cubicBezTo>
                <a:cubicBezTo>
                  <a:pt x="117749" y="110149"/>
                  <a:pt x="139390" y="99629"/>
                  <a:pt x="129671" y="81495"/>
                </a:cubicBezTo>
                <a:cubicBezTo>
                  <a:pt x="120955" y="65064"/>
                  <a:pt x="99314" y="73881"/>
                  <a:pt x="83384" y="71576"/>
                </a:cubicBezTo>
                <a:cubicBezTo>
                  <a:pt x="70159" y="69673"/>
                  <a:pt x="56834" y="68571"/>
                  <a:pt x="43709" y="66367"/>
                </a:cubicBezTo>
                <a:cubicBezTo>
                  <a:pt x="26677" y="63461"/>
                  <a:pt x="16858" y="53242"/>
                  <a:pt x="17159" y="35508"/>
                </a:cubicBezTo>
                <a:cubicBezTo>
                  <a:pt x="17459" y="19879"/>
                  <a:pt x="27078" y="10361"/>
                  <a:pt x="41605" y="8257"/>
                </a:cubicBezTo>
                <a:cubicBezTo>
                  <a:pt x="101318" y="-460"/>
                  <a:pt x="161632" y="-2363"/>
                  <a:pt x="220744" y="8758"/>
                </a:cubicBezTo>
                <a:cubicBezTo>
                  <a:pt x="256812" y="15571"/>
                  <a:pt x="264226" y="48934"/>
                  <a:pt x="237977" y="83499"/>
                </a:cubicBezTo>
                <a:cubicBezTo>
                  <a:pt x="205816" y="125979"/>
                  <a:pt x="169948" y="165754"/>
                  <a:pt x="136184" y="207033"/>
                </a:cubicBezTo>
                <a:cubicBezTo>
                  <a:pt x="128169" y="216851"/>
                  <a:pt x="114343" y="226469"/>
                  <a:pt x="122759" y="241398"/>
                </a:cubicBezTo>
                <a:cubicBezTo>
                  <a:pt x="129471" y="253420"/>
                  <a:pt x="143798" y="247709"/>
                  <a:pt x="154919" y="249312"/>
                </a:cubicBezTo>
                <a:cubicBezTo>
                  <a:pt x="226455" y="259432"/>
                  <a:pt x="283763" y="240596"/>
                  <a:pt x="323939" y="175473"/>
                </a:cubicBezTo>
                <a:cubicBezTo>
                  <a:pt x="344578" y="142010"/>
                  <a:pt x="373132" y="113456"/>
                  <a:pt x="408399" y="69873"/>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01" name="Google Shape;201;p26"/>
          <p:cNvSpPr/>
          <p:nvPr/>
        </p:nvSpPr>
        <p:spPr>
          <a:xfrm>
            <a:off x="2531246" y="1857072"/>
            <a:ext cx="319916" cy="313190"/>
          </a:xfrm>
          <a:custGeom>
            <a:avLst/>
            <a:gdLst/>
            <a:ahLst/>
            <a:cxnLst/>
            <a:rect l="l" t="t" r="r" b="b"/>
            <a:pathLst>
              <a:path w="319916" h="313190" extrusionOk="0">
                <a:moveTo>
                  <a:pt x="245285" y="106442"/>
                </a:moveTo>
                <a:cubicBezTo>
                  <a:pt x="233363" y="172467"/>
                  <a:pt x="189981" y="200520"/>
                  <a:pt x="127963" y="201723"/>
                </a:cubicBezTo>
                <a:cubicBezTo>
                  <a:pt x="89791" y="202524"/>
                  <a:pt x="79071" y="219757"/>
                  <a:pt x="80173" y="254523"/>
                </a:cubicBezTo>
                <a:cubicBezTo>
                  <a:pt x="81075" y="282175"/>
                  <a:pt x="75965" y="311831"/>
                  <a:pt x="40197" y="312632"/>
                </a:cubicBezTo>
                <a:cubicBezTo>
                  <a:pt x="5632" y="313434"/>
                  <a:pt x="2326" y="283077"/>
                  <a:pt x="1524" y="258630"/>
                </a:cubicBezTo>
                <a:cubicBezTo>
                  <a:pt x="-580" y="191904"/>
                  <a:pt x="-79" y="125178"/>
                  <a:pt x="522" y="58452"/>
                </a:cubicBezTo>
                <a:cubicBezTo>
                  <a:pt x="723" y="37813"/>
                  <a:pt x="7135" y="19678"/>
                  <a:pt x="29277" y="10160"/>
                </a:cubicBezTo>
                <a:cubicBezTo>
                  <a:pt x="88188" y="-15087"/>
                  <a:pt x="193387" y="8858"/>
                  <a:pt x="235968" y="58352"/>
                </a:cubicBezTo>
                <a:cubicBezTo>
                  <a:pt x="249193" y="54043"/>
                  <a:pt x="244183" y="41720"/>
                  <a:pt x="246588" y="33004"/>
                </a:cubicBezTo>
                <a:cubicBezTo>
                  <a:pt x="251597" y="14669"/>
                  <a:pt x="262518" y="2947"/>
                  <a:pt x="281754" y="3548"/>
                </a:cubicBezTo>
                <a:cubicBezTo>
                  <a:pt x="302994" y="4249"/>
                  <a:pt x="318123" y="18276"/>
                  <a:pt x="318524" y="37913"/>
                </a:cubicBezTo>
                <a:cubicBezTo>
                  <a:pt x="320227" y="117864"/>
                  <a:pt x="320527" y="198016"/>
                  <a:pt x="318524" y="277967"/>
                </a:cubicBezTo>
                <a:cubicBezTo>
                  <a:pt x="318023" y="299407"/>
                  <a:pt x="301992" y="315438"/>
                  <a:pt x="277747" y="312933"/>
                </a:cubicBezTo>
                <a:cubicBezTo>
                  <a:pt x="253100" y="310428"/>
                  <a:pt x="245285" y="291893"/>
                  <a:pt x="245185" y="269852"/>
                </a:cubicBezTo>
                <a:cubicBezTo>
                  <a:pt x="244885" y="215449"/>
                  <a:pt x="245085" y="161046"/>
                  <a:pt x="245085" y="106543"/>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02" name="Google Shape;202;p26"/>
          <p:cNvSpPr/>
          <p:nvPr/>
        </p:nvSpPr>
        <p:spPr>
          <a:xfrm>
            <a:off x="956050" y="5925389"/>
            <a:ext cx="263396" cy="463531"/>
          </a:xfrm>
          <a:custGeom>
            <a:avLst/>
            <a:gdLst/>
            <a:ahLst/>
            <a:cxnLst/>
            <a:rect l="l" t="t" r="r" b="b"/>
            <a:pathLst>
              <a:path w="263396" h="463531" extrusionOk="0">
                <a:moveTo>
                  <a:pt x="263137" y="231955"/>
                </a:moveTo>
                <a:cubicBezTo>
                  <a:pt x="263137" y="278543"/>
                  <a:pt x="263838" y="325132"/>
                  <a:pt x="262937" y="371720"/>
                </a:cubicBezTo>
                <a:cubicBezTo>
                  <a:pt x="261634" y="442554"/>
                  <a:pt x="241195" y="462191"/>
                  <a:pt x="168959" y="463193"/>
                </a:cubicBezTo>
                <a:cubicBezTo>
                  <a:pt x="144012" y="463593"/>
                  <a:pt x="119064" y="463693"/>
                  <a:pt x="94117" y="463193"/>
                </a:cubicBezTo>
                <a:cubicBezTo>
                  <a:pt x="28493" y="461590"/>
                  <a:pt x="3246" y="439347"/>
                  <a:pt x="1642" y="372622"/>
                </a:cubicBezTo>
                <a:cubicBezTo>
                  <a:pt x="-662" y="276239"/>
                  <a:pt x="-462" y="179657"/>
                  <a:pt x="1743" y="83174"/>
                </a:cubicBezTo>
                <a:cubicBezTo>
                  <a:pt x="3145" y="21357"/>
                  <a:pt x="26289" y="1820"/>
                  <a:pt x="89308" y="618"/>
                </a:cubicBezTo>
                <a:cubicBezTo>
                  <a:pt x="120868" y="17"/>
                  <a:pt x="152528" y="-484"/>
                  <a:pt x="184087" y="818"/>
                </a:cubicBezTo>
                <a:cubicBezTo>
                  <a:pt x="237689" y="2922"/>
                  <a:pt x="259831" y="23561"/>
                  <a:pt x="262135" y="77363"/>
                </a:cubicBezTo>
                <a:cubicBezTo>
                  <a:pt x="264339" y="128860"/>
                  <a:pt x="262636" y="180458"/>
                  <a:pt x="262636" y="232055"/>
                </a:cubicBezTo>
                <a:cubicBezTo>
                  <a:pt x="262736" y="232055"/>
                  <a:pt x="262937" y="232055"/>
                  <a:pt x="263037" y="232055"/>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03" name="Google Shape;203;p26"/>
          <p:cNvSpPr/>
          <p:nvPr/>
        </p:nvSpPr>
        <p:spPr>
          <a:xfrm>
            <a:off x="5608805" y="6105616"/>
            <a:ext cx="129175" cy="129167"/>
          </a:xfrm>
          <a:custGeom>
            <a:avLst/>
            <a:gdLst/>
            <a:ahLst/>
            <a:cxnLst/>
            <a:rect l="l" t="t" r="r" b="b"/>
            <a:pathLst>
              <a:path w="129175" h="129167" extrusionOk="0">
                <a:moveTo>
                  <a:pt x="72518" y="30"/>
                </a:moveTo>
                <a:cubicBezTo>
                  <a:pt x="104980" y="4238"/>
                  <a:pt x="127422" y="24777"/>
                  <a:pt x="129125" y="63751"/>
                </a:cubicBezTo>
                <a:cubicBezTo>
                  <a:pt x="130628" y="99619"/>
                  <a:pt x="98467" y="131980"/>
                  <a:pt x="62700" y="128974"/>
                </a:cubicBezTo>
                <a:cubicBezTo>
                  <a:pt x="24728" y="125868"/>
                  <a:pt x="2085" y="102925"/>
                  <a:pt x="81" y="64652"/>
                </a:cubicBezTo>
                <a:cubicBezTo>
                  <a:pt x="-1822" y="27983"/>
                  <a:pt x="29938" y="-1072"/>
                  <a:pt x="72518" y="30"/>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04" name="Google Shape;204;p26"/>
          <p:cNvSpPr/>
          <p:nvPr/>
        </p:nvSpPr>
        <p:spPr>
          <a:xfrm>
            <a:off x="6966296" y="813648"/>
            <a:ext cx="3530646" cy="3530680"/>
          </a:xfrm>
          <a:custGeom>
            <a:avLst/>
            <a:gdLst/>
            <a:ahLst/>
            <a:cxnLst/>
            <a:rect l="l" t="t" r="r" b="b"/>
            <a:pathLst>
              <a:path w="3530646" h="3530680" extrusionOk="0">
                <a:moveTo>
                  <a:pt x="1584329" y="1730597"/>
                </a:moveTo>
                <a:cubicBezTo>
                  <a:pt x="1604403" y="1733822"/>
                  <a:pt x="1621826" y="1732937"/>
                  <a:pt x="1638988" y="1731741"/>
                </a:cubicBezTo>
                <a:cubicBezTo>
                  <a:pt x="1665095" y="1729869"/>
                  <a:pt x="1691150" y="1730025"/>
                  <a:pt x="1717206" y="1729505"/>
                </a:cubicBezTo>
                <a:cubicBezTo>
                  <a:pt x="1837497" y="1727217"/>
                  <a:pt x="1957840" y="1725865"/>
                  <a:pt x="2078131" y="1722536"/>
                </a:cubicBezTo>
                <a:cubicBezTo>
                  <a:pt x="2173408" y="1719884"/>
                  <a:pt x="2268684" y="1718012"/>
                  <a:pt x="2363960" y="1715931"/>
                </a:cubicBezTo>
                <a:cubicBezTo>
                  <a:pt x="2459808" y="1713851"/>
                  <a:pt x="2555604" y="1711563"/>
                  <a:pt x="2651452" y="1709587"/>
                </a:cubicBezTo>
                <a:cubicBezTo>
                  <a:pt x="2750993" y="1707558"/>
                  <a:pt x="2850586" y="1705218"/>
                  <a:pt x="2950126" y="1703138"/>
                </a:cubicBezTo>
                <a:cubicBezTo>
                  <a:pt x="3051279" y="1701005"/>
                  <a:pt x="3152380" y="1698249"/>
                  <a:pt x="3253585" y="1696793"/>
                </a:cubicBezTo>
                <a:cubicBezTo>
                  <a:pt x="3339292" y="1695597"/>
                  <a:pt x="3424999" y="1693152"/>
                  <a:pt x="3510654" y="1690500"/>
                </a:cubicBezTo>
                <a:cubicBezTo>
                  <a:pt x="3524123" y="1690084"/>
                  <a:pt x="3527868" y="1694297"/>
                  <a:pt x="3528752" y="1707038"/>
                </a:cubicBezTo>
                <a:cubicBezTo>
                  <a:pt x="3532548" y="1761385"/>
                  <a:pt x="3530000" y="1815732"/>
                  <a:pt x="3526723" y="1869871"/>
                </a:cubicBezTo>
                <a:cubicBezTo>
                  <a:pt x="3521003" y="1964575"/>
                  <a:pt x="3507845" y="2058343"/>
                  <a:pt x="3486835" y="2150967"/>
                </a:cubicBezTo>
                <a:cubicBezTo>
                  <a:pt x="3445437" y="2333718"/>
                  <a:pt x="3376945" y="2505548"/>
                  <a:pt x="3281928" y="2667028"/>
                </a:cubicBezTo>
                <a:cubicBezTo>
                  <a:pt x="3236735" y="2743842"/>
                  <a:pt x="3186340" y="2817223"/>
                  <a:pt x="3129653" y="2885612"/>
                </a:cubicBezTo>
                <a:cubicBezTo>
                  <a:pt x="3010974" y="3028786"/>
                  <a:pt x="2873677" y="3151574"/>
                  <a:pt x="2716357" y="3251687"/>
                </a:cubicBezTo>
                <a:cubicBezTo>
                  <a:pt x="2559609" y="3351435"/>
                  <a:pt x="2391627" y="3425181"/>
                  <a:pt x="2212048" y="3472351"/>
                </a:cubicBezTo>
                <a:cubicBezTo>
                  <a:pt x="2111468" y="3498770"/>
                  <a:pt x="2009275" y="3516140"/>
                  <a:pt x="1905470" y="3524565"/>
                </a:cubicBezTo>
                <a:cubicBezTo>
                  <a:pt x="1840617" y="3529818"/>
                  <a:pt x="1775713" y="3532054"/>
                  <a:pt x="1710757" y="3529818"/>
                </a:cubicBezTo>
                <a:cubicBezTo>
                  <a:pt x="1529098" y="3523473"/>
                  <a:pt x="1352379" y="3490813"/>
                  <a:pt x="1180705" y="3430277"/>
                </a:cubicBezTo>
                <a:cubicBezTo>
                  <a:pt x="1068787" y="3390804"/>
                  <a:pt x="961810" y="3340982"/>
                  <a:pt x="859981" y="3280342"/>
                </a:cubicBezTo>
                <a:cubicBezTo>
                  <a:pt x="793620" y="3240817"/>
                  <a:pt x="730120" y="3196976"/>
                  <a:pt x="669533" y="3148922"/>
                </a:cubicBezTo>
                <a:cubicBezTo>
                  <a:pt x="492138" y="3008295"/>
                  <a:pt x="347300" y="2839794"/>
                  <a:pt x="234809" y="2643417"/>
                </a:cubicBezTo>
                <a:cubicBezTo>
                  <a:pt x="120655" y="2444128"/>
                  <a:pt x="48522" y="2230589"/>
                  <a:pt x="16746" y="2003320"/>
                </a:cubicBezTo>
                <a:cubicBezTo>
                  <a:pt x="3224" y="1906639"/>
                  <a:pt x="-2393" y="1809387"/>
                  <a:pt x="936" y="1711823"/>
                </a:cubicBezTo>
                <a:cubicBezTo>
                  <a:pt x="5044" y="1591843"/>
                  <a:pt x="21010" y="1473372"/>
                  <a:pt x="48834" y="1356358"/>
                </a:cubicBezTo>
                <a:cubicBezTo>
                  <a:pt x="95484" y="1160137"/>
                  <a:pt x="173910" y="977541"/>
                  <a:pt x="282603" y="808000"/>
                </a:cubicBezTo>
                <a:cubicBezTo>
                  <a:pt x="367270" y="675955"/>
                  <a:pt x="468371" y="557588"/>
                  <a:pt x="585230" y="452743"/>
                </a:cubicBezTo>
                <a:cubicBezTo>
                  <a:pt x="689555" y="359079"/>
                  <a:pt x="803346" y="278937"/>
                  <a:pt x="926705" y="212576"/>
                </a:cubicBezTo>
                <a:cubicBezTo>
                  <a:pt x="1093595" y="122865"/>
                  <a:pt x="1270209" y="61029"/>
                  <a:pt x="1456965" y="27953"/>
                </a:cubicBezTo>
                <a:cubicBezTo>
                  <a:pt x="1573771" y="7306"/>
                  <a:pt x="1691358" y="-2627"/>
                  <a:pt x="1809829" y="597"/>
                </a:cubicBezTo>
                <a:cubicBezTo>
                  <a:pt x="1996481" y="5642"/>
                  <a:pt x="2177984" y="39290"/>
                  <a:pt x="2353975" y="101698"/>
                </a:cubicBezTo>
                <a:cubicBezTo>
                  <a:pt x="2495225" y="151728"/>
                  <a:pt x="2628049" y="218765"/>
                  <a:pt x="2752397" y="302392"/>
                </a:cubicBezTo>
                <a:cubicBezTo>
                  <a:pt x="2809032" y="340460"/>
                  <a:pt x="2863119" y="381910"/>
                  <a:pt x="2915022" y="426167"/>
                </a:cubicBezTo>
                <a:cubicBezTo>
                  <a:pt x="2932080" y="440729"/>
                  <a:pt x="2931976" y="441249"/>
                  <a:pt x="2916114" y="456331"/>
                </a:cubicBezTo>
                <a:cubicBezTo>
                  <a:pt x="2839092" y="529816"/>
                  <a:pt x="2761759" y="602990"/>
                  <a:pt x="2684945" y="676683"/>
                </a:cubicBezTo>
                <a:cubicBezTo>
                  <a:pt x="2587328" y="770295"/>
                  <a:pt x="2490180" y="864427"/>
                  <a:pt x="2392511" y="957987"/>
                </a:cubicBezTo>
                <a:cubicBezTo>
                  <a:pt x="2328699" y="1019095"/>
                  <a:pt x="2264211" y="1079526"/>
                  <a:pt x="2200347" y="1140530"/>
                </a:cubicBezTo>
                <a:cubicBezTo>
                  <a:pt x="2096438" y="1239759"/>
                  <a:pt x="1992737" y="1339247"/>
                  <a:pt x="1888879" y="1438476"/>
                </a:cubicBezTo>
                <a:cubicBezTo>
                  <a:pt x="1798804" y="1524547"/>
                  <a:pt x="1708521" y="1610462"/>
                  <a:pt x="1618393" y="1696533"/>
                </a:cubicBezTo>
                <a:cubicBezTo>
                  <a:pt x="1607420" y="1706986"/>
                  <a:pt x="1596966" y="1718012"/>
                  <a:pt x="1584433" y="1730649"/>
                </a:cubicBezTo>
                <a:close/>
                <a:moveTo>
                  <a:pt x="1163959" y="1189988"/>
                </a:moveTo>
                <a:cubicBezTo>
                  <a:pt x="1300061" y="1190248"/>
                  <a:pt x="1411719" y="1080515"/>
                  <a:pt x="1413123" y="946858"/>
                </a:cubicBezTo>
                <a:cubicBezTo>
                  <a:pt x="1414579" y="805868"/>
                  <a:pt x="1298605" y="693741"/>
                  <a:pt x="1164584" y="694469"/>
                </a:cubicBezTo>
                <a:cubicBezTo>
                  <a:pt x="1028430" y="695198"/>
                  <a:pt x="916096" y="806284"/>
                  <a:pt x="915888" y="942229"/>
                </a:cubicBezTo>
                <a:cubicBezTo>
                  <a:pt x="915680" y="1079006"/>
                  <a:pt x="1026506" y="1189728"/>
                  <a:pt x="1163907" y="1190041"/>
                </a:cubicBezTo>
                <a:close/>
                <a:moveTo>
                  <a:pt x="2379302" y="538710"/>
                </a:moveTo>
                <a:cubicBezTo>
                  <a:pt x="2379042" y="409317"/>
                  <a:pt x="2275601" y="304992"/>
                  <a:pt x="2147612" y="305096"/>
                </a:cubicBezTo>
                <a:cubicBezTo>
                  <a:pt x="2018584" y="305148"/>
                  <a:pt x="1913063" y="410305"/>
                  <a:pt x="1913271" y="538710"/>
                </a:cubicBezTo>
                <a:cubicBezTo>
                  <a:pt x="1913427" y="666698"/>
                  <a:pt x="2018740" y="771543"/>
                  <a:pt x="2146676" y="771023"/>
                </a:cubicBezTo>
                <a:cubicBezTo>
                  <a:pt x="2276589" y="770503"/>
                  <a:pt x="2379510" y="667686"/>
                  <a:pt x="2379302" y="538710"/>
                </a:cubicBezTo>
                <a:close/>
                <a:moveTo>
                  <a:pt x="1896628" y="3027226"/>
                </a:moveTo>
                <a:cubicBezTo>
                  <a:pt x="1897513" y="2900330"/>
                  <a:pt x="1797660" y="2798449"/>
                  <a:pt x="1671648" y="2797669"/>
                </a:cubicBezTo>
                <a:cubicBezTo>
                  <a:pt x="1545688" y="2796889"/>
                  <a:pt x="1445055" y="2896118"/>
                  <a:pt x="1441675" y="3019373"/>
                </a:cubicBezTo>
                <a:cubicBezTo>
                  <a:pt x="1438242" y="3144553"/>
                  <a:pt x="1539551" y="3252883"/>
                  <a:pt x="1669516" y="3253819"/>
                </a:cubicBezTo>
                <a:cubicBezTo>
                  <a:pt x="1793499" y="3254703"/>
                  <a:pt x="1895744" y="3152354"/>
                  <a:pt x="1896628" y="3027174"/>
                </a:cubicBezTo>
                <a:close/>
                <a:moveTo>
                  <a:pt x="889417" y="2458690"/>
                </a:moveTo>
                <a:cubicBezTo>
                  <a:pt x="889833" y="2335330"/>
                  <a:pt x="792112" y="2237090"/>
                  <a:pt x="670313" y="2234593"/>
                </a:cubicBezTo>
                <a:cubicBezTo>
                  <a:pt x="554182" y="2232201"/>
                  <a:pt x="444032" y="2325293"/>
                  <a:pt x="443096" y="2459730"/>
                </a:cubicBezTo>
                <a:cubicBezTo>
                  <a:pt x="442264" y="2579917"/>
                  <a:pt x="545445" y="2680914"/>
                  <a:pt x="668024" y="2681434"/>
                </a:cubicBezTo>
                <a:cubicBezTo>
                  <a:pt x="788316" y="2681954"/>
                  <a:pt x="889052" y="2580645"/>
                  <a:pt x="889469" y="2458690"/>
                </a:cubicBezTo>
                <a:close/>
                <a:moveTo>
                  <a:pt x="1401682" y="2048774"/>
                </a:moveTo>
                <a:cubicBezTo>
                  <a:pt x="1401734" y="2166413"/>
                  <a:pt x="1499194" y="2263353"/>
                  <a:pt x="1616781" y="2262833"/>
                </a:cubicBezTo>
                <a:cubicBezTo>
                  <a:pt x="1731924" y="2262313"/>
                  <a:pt x="1828292" y="2164644"/>
                  <a:pt x="1828344" y="2048357"/>
                </a:cubicBezTo>
                <a:cubicBezTo>
                  <a:pt x="1828396" y="1932071"/>
                  <a:pt x="1732236" y="1836119"/>
                  <a:pt x="1615533" y="1836067"/>
                </a:cubicBezTo>
                <a:cubicBezTo>
                  <a:pt x="1497530" y="1836015"/>
                  <a:pt x="1401578" y="1931447"/>
                  <a:pt x="1401630" y="2048826"/>
                </a:cubicBezTo>
                <a:close/>
                <a:moveTo>
                  <a:pt x="519494" y="1486842"/>
                </a:moveTo>
                <a:cubicBezTo>
                  <a:pt x="419693" y="1486842"/>
                  <a:pt x="340435" y="1565424"/>
                  <a:pt x="340383" y="1664497"/>
                </a:cubicBezTo>
                <a:cubicBezTo>
                  <a:pt x="340331" y="1762789"/>
                  <a:pt x="419433" y="1841735"/>
                  <a:pt x="518141" y="1841995"/>
                </a:cubicBezTo>
                <a:cubicBezTo>
                  <a:pt x="617318" y="1842203"/>
                  <a:pt x="697096" y="1762581"/>
                  <a:pt x="696836" y="1663509"/>
                </a:cubicBezTo>
                <a:cubicBezTo>
                  <a:pt x="696628" y="1566412"/>
                  <a:pt x="616798" y="1486894"/>
                  <a:pt x="519494" y="1486842"/>
                </a:cubicBezTo>
                <a:close/>
                <a:moveTo>
                  <a:pt x="2008651" y="1987250"/>
                </a:moveTo>
                <a:cubicBezTo>
                  <a:pt x="2008963" y="1991046"/>
                  <a:pt x="2008755" y="1992762"/>
                  <a:pt x="2009275" y="1994167"/>
                </a:cubicBezTo>
                <a:cubicBezTo>
                  <a:pt x="2049216" y="2100780"/>
                  <a:pt x="2089417" y="2207238"/>
                  <a:pt x="2128942" y="2314007"/>
                </a:cubicBezTo>
                <a:cubicBezTo>
                  <a:pt x="2134351" y="2328569"/>
                  <a:pt x="2138771" y="2323785"/>
                  <a:pt x="2145272" y="2315724"/>
                </a:cubicBezTo>
                <a:cubicBezTo>
                  <a:pt x="2168415" y="2287276"/>
                  <a:pt x="2191662" y="2258828"/>
                  <a:pt x="2214961" y="2230537"/>
                </a:cubicBezTo>
                <a:cubicBezTo>
                  <a:pt x="2261611" y="2173850"/>
                  <a:pt x="2308469" y="2117266"/>
                  <a:pt x="2355067" y="2060579"/>
                </a:cubicBezTo>
                <a:cubicBezTo>
                  <a:pt x="2365572" y="2047838"/>
                  <a:pt x="2364948" y="2046745"/>
                  <a:pt x="2348462" y="2043989"/>
                </a:cubicBezTo>
                <a:cubicBezTo>
                  <a:pt x="2319598" y="2039152"/>
                  <a:pt x="2290787" y="2034316"/>
                  <a:pt x="2261923" y="2029479"/>
                </a:cubicBezTo>
                <a:cubicBezTo>
                  <a:pt x="2178036" y="2015489"/>
                  <a:pt x="2094150" y="2001552"/>
                  <a:pt x="2008599" y="1987302"/>
                </a:cubicBezTo>
                <a:close/>
                <a:moveTo>
                  <a:pt x="3063033" y="2097400"/>
                </a:moveTo>
                <a:cubicBezTo>
                  <a:pt x="3062877" y="2095112"/>
                  <a:pt x="3063033" y="2091835"/>
                  <a:pt x="3062305" y="2088767"/>
                </a:cubicBezTo>
                <a:cubicBezTo>
                  <a:pt x="3056064" y="2063023"/>
                  <a:pt x="3050707" y="2037020"/>
                  <a:pt x="3042958" y="2011797"/>
                </a:cubicBezTo>
                <a:cubicBezTo>
                  <a:pt x="3035625" y="1987926"/>
                  <a:pt x="3013158" y="1976744"/>
                  <a:pt x="2988351" y="1982413"/>
                </a:cubicBezTo>
                <a:cubicBezTo>
                  <a:pt x="2969161" y="1986834"/>
                  <a:pt x="2950074" y="1991618"/>
                  <a:pt x="2930936" y="1996247"/>
                </a:cubicBezTo>
                <a:cubicBezTo>
                  <a:pt x="2873000" y="2010341"/>
                  <a:pt x="2815013" y="2024226"/>
                  <a:pt x="2757182" y="2038736"/>
                </a:cubicBezTo>
                <a:cubicBezTo>
                  <a:pt x="2724938" y="2046849"/>
                  <a:pt x="2711988" y="2068744"/>
                  <a:pt x="2719477" y="2101196"/>
                </a:cubicBezTo>
                <a:cubicBezTo>
                  <a:pt x="2724522" y="2122987"/>
                  <a:pt x="2729774" y="2144726"/>
                  <a:pt x="2735651" y="2166257"/>
                </a:cubicBezTo>
                <a:cubicBezTo>
                  <a:pt x="2743088" y="2193508"/>
                  <a:pt x="2765659" y="2207550"/>
                  <a:pt x="2793222" y="2200893"/>
                </a:cubicBezTo>
                <a:cubicBezTo>
                  <a:pt x="2871856" y="2181859"/>
                  <a:pt x="2950334" y="2162304"/>
                  <a:pt x="3028760" y="2142490"/>
                </a:cubicBezTo>
                <a:cubicBezTo>
                  <a:pt x="3050499" y="2137029"/>
                  <a:pt x="3063084" y="2119711"/>
                  <a:pt x="3062981" y="2097296"/>
                </a:cubicBezTo>
                <a:close/>
                <a:moveTo>
                  <a:pt x="1681789" y="552075"/>
                </a:moveTo>
                <a:cubicBezTo>
                  <a:pt x="1682257" y="541102"/>
                  <a:pt x="1676536" y="530701"/>
                  <a:pt x="1669724" y="521287"/>
                </a:cubicBezTo>
                <a:cubicBezTo>
                  <a:pt x="1623230" y="457059"/>
                  <a:pt x="1576580" y="392935"/>
                  <a:pt x="1529670" y="329019"/>
                </a:cubicBezTo>
                <a:cubicBezTo>
                  <a:pt x="1513964" y="307644"/>
                  <a:pt x="1488585" y="303588"/>
                  <a:pt x="1466274" y="318670"/>
                </a:cubicBezTo>
                <a:cubicBezTo>
                  <a:pt x="1448644" y="330579"/>
                  <a:pt x="1431897" y="343737"/>
                  <a:pt x="1414423" y="355854"/>
                </a:cubicBezTo>
                <a:cubicBezTo>
                  <a:pt x="1381815" y="378477"/>
                  <a:pt x="1377498" y="401360"/>
                  <a:pt x="1400797" y="434072"/>
                </a:cubicBezTo>
                <a:cubicBezTo>
                  <a:pt x="1420560" y="461792"/>
                  <a:pt x="1440791" y="489199"/>
                  <a:pt x="1460917" y="516659"/>
                </a:cubicBezTo>
                <a:cubicBezTo>
                  <a:pt x="1486972" y="552283"/>
                  <a:pt x="1512612" y="588324"/>
                  <a:pt x="1539499" y="623376"/>
                </a:cubicBezTo>
                <a:cubicBezTo>
                  <a:pt x="1555881" y="644699"/>
                  <a:pt x="1579960" y="648912"/>
                  <a:pt x="1600243" y="635182"/>
                </a:cubicBezTo>
                <a:cubicBezTo>
                  <a:pt x="1621410" y="620880"/>
                  <a:pt x="1642160" y="605954"/>
                  <a:pt x="1662391" y="590300"/>
                </a:cubicBezTo>
                <a:cubicBezTo>
                  <a:pt x="1673988" y="581303"/>
                  <a:pt x="1681997" y="569289"/>
                  <a:pt x="1681841" y="552023"/>
                </a:cubicBezTo>
                <a:close/>
                <a:moveTo>
                  <a:pt x="1819243" y="1253749"/>
                </a:moveTo>
                <a:cubicBezTo>
                  <a:pt x="1816278" y="1230554"/>
                  <a:pt x="1808581" y="1205018"/>
                  <a:pt x="1802080" y="1179275"/>
                </a:cubicBezTo>
                <a:cubicBezTo>
                  <a:pt x="1793447" y="1145107"/>
                  <a:pt x="1773373" y="1133145"/>
                  <a:pt x="1738996" y="1141050"/>
                </a:cubicBezTo>
                <a:cubicBezTo>
                  <a:pt x="1714605" y="1146667"/>
                  <a:pt x="1690370" y="1152804"/>
                  <a:pt x="1666135" y="1158837"/>
                </a:cubicBezTo>
                <a:cubicBezTo>
                  <a:pt x="1612932" y="1172046"/>
                  <a:pt x="1559730" y="1184996"/>
                  <a:pt x="1506683" y="1198830"/>
                </a:cubicBezTo>
                <a:cubicBezTo>
                  <a:pt x="1484736" y="1204550"/>
                  <a:pt x="1469186" y="1226757"/>
                  <a:pt x="1473295" y="1246780"/>
                </a:cubicBezTo>
                <a:cubicBezTo>
                  <a:pt x="1478859" y="1273875"/>
                  <a:pt x="1485204" y="1300867"/>
                  <a:pt x="1493057" y="1327390"/>
                </a:cubicBezTo>
                <a:cubicBezTo>
                  <a:pt x="1500078" y="1351157"/>
                  <a:pt x="1522337" y="1364627"/>
                  <a:pt x="1544960" y="1359166"/>
                </a:cubicBezTo>
                <a:cubicBezTo>
                  <a:pt x="1625154" y="1339975"/>
                  <a:pt x="1705244" y="1320317"/>
                  <a:pt x="1785230" y="1300190"/>
                </a:cubicBezTo>
                <a:cubicBezTo>
                  <a:pt x="1806501" y="1294834"/>
                  <a:pt x="1819035" y="1277464"/>
                  <a:pt x="1819243" y="1253749"/>
                </a:cubicBezTo>
                <a:close/>
                <a:moveTo>
                  <a:pt x="1073988" y="2963674"/>
                </a:moveTo>
                <a:cubicBezTo>
                  <a:pt x="1091098" y="2962738"/>
                  <a:pt x="1105348" y="2955561"/>
                  <a:pt x="1112941" y="2940219"/>
                </a:cubicBezTo>
                <a:cubicBezTo>
                  <a:pt x="1124694" y="2916400"/>
                  <a:pt x="1135616" y="2892061"/>
                  <a:pt x="1145237" y="2867306"/>
                </a:cubicBezTo>
                <a:cubicBezTo>
                  <a:pt x="1154962" y="2842238"/>
                  <a:pt x="1144197" y="2818887"/>
                  <a:pt x="1119910" y="2808122"/>
                </a:cubicBezTo>
                <a:cubicBezTo>
                  <a:pt x="1047049" y="2775878"/>
                  <a:pt x="974083" y="2743686"/>
                  <a:pt x="901222" y="2711390"/>
                </a:cubicBezTo>
                <a:cubicBezTo>
                  <a:pt x="874803" y="2699688"/>
                  <a:pt x="849736" y="2708373"/>
                  <a:pt x="837150" y="2734585"/>
                </a:cubicBezTo>
                <a:cubicBezTo>
                  <a:pt x="828153" y="2753255"/>
                  <a:pt x="820404" y="2772550"/>
                  <a:pt x="811615" y="2791324"/>
                </a:cubicBezTo>
                <a:cubicBezTo>
                  <a:pt x="795909" y="2824920"/>
                  <a:pt x="804022" y="2849103"/>
                  <a:pt x="837722" y="2864133"/>
                </a:cubicBezTo>
                <a:cubicBezTo>
                  <a:pt x="909127" y="2896013"/>
                  <a:pt x="980792" y="2927321"/>
                  <a:pt x="1052301" y="2958889"/>
                </a:cubicBezTo>
                <a:cubicBezTo>
                  <a:pt x="1059218" y="2961958"/>
                  <a:pt x="1066291" y="2963934"/>
                  <a:pt x="1073988" y="2963674"/>
                </a:cubicBezTo>
                <a:close/>
                <a:moveTo>
                  <a:pt x="3082275" y="2467479"/>
                </a:moveTo>
                <a:cubicBezTo>
                  <a:pt x="3082431" y="2399454"/>
                  <a:pt x="3028968" y="2345419"/>
                  <a:pt x="2961984" y="2344171"/>
                </a:cubicBezTo>
                <a:cubicBezTo>
                  <a:pt x="2891151" y="2342871"/>
                  <a:pt x="2837844" y="2401951"/>
                  <a:pt x="2837116" y="2466855"/>
                </a:cubicBezTo>
                <a:cubicBezTo>
                  <a:pt x="2836336" y="2534411"/>
                  <a:pt x="2891515" y="2589434"/>
                  <a:pt x="2959696" y="2589798"/>
                </a:cubicBezTo>
                <a:cubicBezTo>
                  <a:pt x="3027876" y="2590163"/>
                  <a:pt x="3082119" y="2536023"/>
                  <a:pt x="3082275" y="2467479"/>
                </a:cubicBezTo>
                <a:close/>
                <a:moveTo>
                  <a:pt x="1099575" y="2457649"/>
                </a:moveTo>
                <a:cubicBezTo>
                  <a:pt x="1106908" y="2454945"/>
                  <a:pt x="1111901" y="2453489"/>
                  <a:pt x="1116633" y="2451357"/>
                </a:cubicBezTo>
                <a:cubicBezTo>
                  <a:pt x="1193655" y="2416564"/>
                  <a:pt x="1270677" y="2381720"/>
                  <a:pt x="1347647" y="2346876"/>
                </a:cubicBezTo>
                <a:cubicBezTo>
                  <a:pt x="1355396" y="2343391"/>
                  <a:pt x="1363197" y="2339907"/>
                  <a:pt x="1370998" y="2336630"/>
                </a:cubicBezTo>
                <a:cubicBezTo>
                  <a:pt x="1381555" y="2332210"/>
                  <a:pt x="1384936" y="2326957"/>
                  <a:pt x="1373494" y="2319364"/>
                </a:cubicBezTo>
                <a:cubicBezTo>
                  <a:pt x="1369958" y="2317024"/>
                  <a:pt x="1366525" y="2314475"/>
                  <a:pt x="1363093" y="2311979"/>
                </a:cubicBezTo>
                <a:cubicBezTo>
                  <a:pt x="1292104" y="2261377"/>
                  <a:pt x="1221167" y="2210722"/>
                  <a:pt x="1150074" y="2160328"/>
                </a:cubicBezTo>
                <a:cubicBezTo>
                  <a:pt x="1144301" y="2156219"/>
                  <a:pt x="1138060" y="2147378"/>
                  <a:pt x="1131403" y="2151175"/>
                </a:cubicBezTo>
                <a:cubicBezTo>
                  <a:pt x="1125631" y="2154503"/>
                  <a:pt x="1127399" y="2164748"/>
                  <a:pt x="1126671" y="2172081"/>
                </a:cubicBezTo>
                <a:cubicBezTo>
                  <a:pt x="1120586" y="2233969"/>
                  <a:pt x="1114449" y="2295805"/>
                  <a:pt x="1108520" y="2357693"/>
                </a:cubicBezTo>
                <a:cubicBezTo>
                  <a:pt x="1105400" y="2390301"/>
                  <a:pt x="1102644" y="2422961"/>
                  <a:pt x="1099523" y="2457598"/>
                </a:cubicBezTo>
                <a:close/>
                <a:moveTo>
                  <a:pt x="1136188" y="1793057"/>
                </a:moveTo>
                <a:cubicBezTo>
                  <a:pt x="1136188" y="1794357"/>
                  <a:pt x="1136188" y="1795657"/>
                  <a:pt x="1136188" y="1797010"/>
                </a:cubicBezTo>
                <a:cubicBezTo>
                  <a:pt x="1154806" y="1797010"/>
                  <a:pt x="1173425" y="1797166"/>
                  <a:pt x="1192043" y="1796906"/>
                </a:cubicBezTo>
                <a:cubicBezTo>
                  <a:pt x="1199376" y="1796802"/>
                  <a:pt x="1209465" y="1800442"/>
                  <a:pt x="1213366" y="1794721"/>
                </a:cubicBezTo>
                <a:cubicBezTo>
                  <a:pt x="1218098" y="1787648"/>
                  <a:pt x="1209777" y="1780160"/>
                  <a:pt x="1206085" y="1773503"/>
                </a:cubicBezTo>
                <a:cubicBezTo>
                  <a:pt x="1162763" y="1694765"/>
                  <a:pt x="1119130" y="1616235"/>
                  <a:pt x="1075652" y="1537601"/>
                </a:cubicBezTo>
                <a:cubicBezTo>
                  <a:pt x="1066967" y="1521947"/>
                  <a:pt x="1066915" y="1521739"/>
                  <a:pt x="1057554" y="1537341"/>
                </a:cubicBezTo>
                <a:cubicBezTo>
                  <a:pt x="1009604" y="1617067"/>
                  <a:pt x="961758" y="1696897"/>
                  <a:pt x="913860" y="1776675"/>
                </a:cubicBezTo>
                <a:cubicBezTo>
                  <a:pt x="904654" y="1792017"/>
                  <a:pt x="904967" y="1792953"/>
                  <a:pt x="922441" y="1792953"/>
                </a:cubicBezTo>
                <a:cubicBezTo>
                  <a:pt x="993690" y="1793109"/>
                  <a:pt x="1064939" y="1793005"/>
                  <a:pt x="1136188" y="1793005"/>
                </a:cubicBezTo>
                <a:close/>
                <a:moveTo>
                  <a:pt x="2396100" y="2684139"/>
                </a:moveTo>
                <a:cubicBezTo>
                  <a:pt x="2386531" y="2684763"/>
                  <a:pt x="2375973" y="2685699"/>
                  <a:pt x="2365312" y="2686167"/>
                </a:cubicBezTo>
                <a:cubicBezTo>
                  <a:pt x="2303164" y="2688663"/>
                  <a:pt x="2240964" y="2690951"/>
                  <a:pt x="2178816" y="2693552"/>
                </a:cubicBezTo>
                <a:cubicBezTo>
                  <a:pt x="2159730" y="2694332"/>
                  <a:pt x="2158846" y="2696464"/>
                  <a:pt x="2168883" y="2712222"/>
                </a:cubicBezTo>
                <a:cubicBezTo>
                  <a:pt x="2207732" y="2773226"/>
                  <a:pt x="2246581" y="2834230"/>
                  <a:pt x="2285430" y="2895233"/>
                </a:cubicBezTo>
                <a:cubicBezTo>
                  <a:pt x="2294791" y="2909951"/>
                  <a:pt x="2295155" y="2910055"/>
                  <a:pt x="2302904" y="2895181"/>
                </a:cubicBezTo>
                <a:cubicBezTo>
                  <a:pt x="2337280" y="2829133"/>
                  <a:pt x="2371345" y="2762928"/>
                  <a:pt x="2406137" y="2697088"/>
                </a:cubicBezTo>
                <a:cubicBezTo>
                  <a:pt x="2412794" y="2684503"/>
                  <a:pt x="2409154" y="2682110"/>
                  <a:pt x="2396048" y="2684139"/>
                </a:cubicBezTo>
                <a:close/>
                <a:moveTo>
                  <a:pt x="1680645" y="1008641"/>
                </a:moveTo>
                <a:cubicBezTo>
                  <a:pt x="1677889" y="1024139"/>
                  <a:pt x="1683453" y="1024503"/>
                  <a:pt x="1693387" y="1020187"/>
                </a:cubicBezTo>
                <a:cubicBezTo>
                  <a:pt x="1724591" y="1006561"/>
                  <a:pt x="1753766" y="988099"/>
                  <a:pt x="1785334" y="976033"/>
                </a:cubicBezTo>
                <a:cubicBezTo>
                  <a:pt x="1822623" y="961783"/>
                  <a:pt x="1858040" y="943945"/>
                  <a:pt x="1894548" y="928239"/>
                </a:cubicBezTo>
                <a:cubicBezTo>
                  <a:pt x="1910202" y="921530"/>
                  <a:pt x="1910254" y="920438"/>
                  <a:pt x="1896524" y="910609"/>
                </a:cubicBezTo>
                <a:cubicBezTo>
                  <a:pt x="1836093" y="867235"/>
                  <a:pt x="1775505" y="824070"/>
                  <a:pt x="1715021" y="780800"/>
                </a:cubicBezTo>
                <a:cubicBezTo>
                  <a:pt x="1707792" y="775600"/>
                  <a:pt x="1703008" y="774248"/>
                  <a:pt x="1701916" y="786001"/>
                </a:cubicBezTo>
                <a:cubicBezTo>
                  <a:pt x="1694947" y="861099"/>
                  <a:pt x="1687562" y="936196"/>
                  <a:pt x="1680593" y="1008589"/>
                </a:cubicBezTo>
                <a:close/>
                <a:moveTo>
                  <a:pt x="2263899" y="3212473"/>
                </a:moveTo>
                <a:cubicBezTo>
                  <a:pt x="2264367" y="3199992"/>
                  <a:pt x="2258230" y="3190787"/>
                  <a:pt x="2248557" y="3184286"/>
                </a:cubicBezTo>
                <a:cubicBezTo>
                  <a:pt x="2201179" y="3152718"/>
                  <a:pt x="2153749" y="3121254"/>
                  <a:pt x="2106007" y="3090258"/>
                </a:cubicBezTo>
                <a:cubicBezTo>
                  <a:pt x="2088169" y="3078661"/>
                  <a:pt x="2072827" y="3081989"/>
                  <a:pt x="2060345" y="3099359"/>
                </a:cubicBezTo>
                <a:cubicBezTo>
                  <a:pt x="2050724" y="3112725"/>
                  <a:pt x="2041935" y="3126715"/>
                  <a:pt x="2033250" y="3140756"/>
                </a:cubicBezTo>
                <a:cubicBezTo>
                  <a:pt x="2021600" y="3159635"/>
                  <a:pt x="2024669" y="3176277"/>
                  <a:pt x="2043287" y="3188758"/>
                </a:cubicBezTo>
                <a:cubicBezTo>
                  <a:pt x="2089677" y="3219859"/>
                  <a:pt x="2136275" y="3250594"/>
                  <a:pt x="2183237" y="3280862"/>
                </a:cubicBezTo>
                <a:cubicBezTo>
                  <a:pt x="2202843" y="3293500"/>
                  <a:pt x="2219381" y="3289599"/>
                  <a:pt x="2232799" y="3270617"/>
                </a:cubicBezTo>
                <a:cubicBezTo>
                  <a:pt x="2241692" y="3258031"/>
                  <a:pt x="2249701" y="3244874"/>
                  <a:pt x="2258230" y="3232080"/>
                </a:cubicBezTo>
                <a:cubicBezTo>
                  <a:pt x="2262235" y="3226099"/>
                  <a:pt x="2263951" y="3219546"/>
                  <a:pt x="2263847" y="3212473"/>
                </a:cubicBezTo>
                <a:close/>
                <a:moveTo>
                  <a:pt x="1606172" y="2530979"/>
                </a:moveTo>
                <a:cubicBezTo>
                  <a:pt x="1606224" y="2564419"/>
                  <a:pt x="1634931" y="2595519"/>
                  <a:pt x="1667071" y="2594583"/>
                </a:cubicBezTo>
                <a:cubicBezTo>
                  <a:pt x="1708365" y="2593387"/>
                  <a:pt x="1730467" y="2566083"/>
                  <a:pt x="1731819" y="2531499"/>
                </a:cubicBezTo>
                <a:cubicBezTo>
                  <a:pt x="1733120" y="2498423"/>
                  <a:pt x="1702072" y="2468727"/>
                  <a:pt x="1668267" y="2468935"/>
                </a:cubicBezTo>
                <a:cubicBezTo>
                  <a:pt x="1634307" y="2469143"/>
                  <a:pt x="1606068" y="2497383"/>
                  <a:pt x="1606172" y="2531031"/>
                </a:cubicBezTo>
                <a:close/>
              </a:path>
            </a:pathLst>
          </a:custGeom>
          <a:solidFill>
            <a:srgbClr val="FF5F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05" name="Google Shape;205;p26"/>
          <p:cNvSpPr/>
          <p:nvPr/>
        </p:nvSpPr>
        <p:spPr>
          <a:xfrm>
            <a:off x="6737507" y="584003"/>
            <a:ext cx="3987746" cy="3990111"/>
          </a:xfrm>
          <a:custGeom>
            <a:avLst/>
            <a:gdLst/>
            <a:ahLst/>
            <a:cxnLst/>
            <a:rect l="l" t="t" r="r" b="b"/>
            <a:pathLst>
              <a:path w="3987746" h="3990111" extrusionOk="0">
                <a:moveTo>
                  <a:pt x="1995089" y="3990112"/>
                </a:moveTo>
                <a:cubicBezTo>
                  <a:pt x="1737656" y="3988604"/>
                  <a:pt x="1492757" y="3941902"/>
                  <a:pt x="1256959" y="3848342"/>
                </a:cubicBezTo>
                <a:cubicBezTo>
                  <a:pt x="1131311" y="3798467"/>
                  <a:pt x="1012112" y="3736215"/>
                  <a:pt x="899102" y="3662002"/>
                </a:cubicBezTo>
                <a:cubicBezTo>
                  <a:pt x="744122" y="3560225"/>
                  <a:pt x="605992" y="3439518"/>
                  <a:pt x="484921" y="3298944"/>
                </a:cubicBezTo>
                <a:cubicBezTo>
                  <a:pt x="414140" y="3216774"/>
                  <a:pt x="349964" y="3129818"/>
                  <a:pt x="293693" y="3037455"/>
                </a:cubicBezTo>
                <a:cubicBezTo>
                  <a:pt x="174702" y="2842118"/>
                  <a:pt x="91127" y="2632323"/>
                  <a:pt x="43593" y="2408435"/>
                </a:cubicBezTo>
                <a:cubicBezTo>
                  <a:pt x="19098" y="2293032"/>
                  <a:pt x="4952" y="2176485"/>
                  <a:pt x="947" y="2058534"/>
                </a:cubicBezTo>
                <a:cubicBezTo>
                  <a:pt x="-1705" y="1979588"/>
                  <a:pt x="1416" y="1901110"/>
                  <a:pt x="7760" y="1822476"/>
                </a:cubicBezTo>
                <a:cubicBezTo>
                  <a:pt x="23206" y="1630468"/>
                  <a:pt x="67412" y="1445220"/>
                  <a:pt x="137621" y="1266214"/>
                </a:cubicBezTo>
                <a:cubicBezTo>
                  <a:pt x="195400" y="1118879"/>
                  <a:pt x="269666" y="980177"/>
                  <a:pt x="360625" y="850473"/>
                </a:cubicBezTo>
                <a:cubicBezTo>
                  <a:pt x="443524" y="732262"/>
                  <a:pt x="537604" y="624036"/>
                  <a:pt x="644061" y="526523"/>
                </a:cubicBezTo>
                <a:cubicBezTo>
                  <a:pt x="771945" y="409353"/>
                  <a:pt x="912727" y="310696"/>
                  <a:pt x="1066303" y="229982"/>
                </a:cubicBezTo>
                <a:cubicBezTo>
                  <a:pt x="1178897" y="170798"/>
                  <a:pt x="1295912" y="122692"/>
                  <a:pt x="1417503" y="85871"/>
                </a:cubicBezTo>
                <a:cubicBezTo>
                  <a:pt x="1528277" y="52327"/>
                  <a:pt x="1641236" y="28664"/>
                  <a:pt x="1756275" y="14934"/>
                </a:cubicBezTo>
                <a:cubicBezTo>
                  <a:pt x="1842085" y="4689"/>
                  <a:pt x="1928104" y="-876"/>
                  <a:pt x="2014383" y="113"/>
                </a:cubicBezTo>
                <a:cubicBezTo>
                  <a:pt x="2128486" y="1413"/>
                  <a:pt x="2241704" y="12490"/>
                  <a:pt x="2354038" y="33293"/>
                </a:cubicBezTo>
                <a:cubicBezTo>
                  <a:pt x="2484887" y="57476"/>
                  <a:pt x="2612095" y="93985"/>
                  <a:pt x="2735455" y="143651"/>
                </a:cubicBezTo>
                <a:cubicBezTo>
                  <a:pt x="2900836" y="210271"/>
                  <a:pt x="3055035" y="296758"/>
                  <a:pt x="3197274" y="404464"/>
                </a:cubicBezTo>
                <a:cubicBezTo>
                  <a:pt x="3236382" y="434056"/>
                  <a:pt x="3273983" y="465364"/>
                  <a:pt x="3311168" y="497296"/>
                </a:cubicBezTo>
                <a:cubicBezTo>
                  <a:pt x="3327082" y="510974"/>
                  <a:pt x="3326926" y="511338"/>
                  <a:pt x="3311272" y="526420"/>
                </a:cubicBezTo>
                <a:cubicBezTo>
                  <a:pt x="3287921" y="548938"/>
                  <a:pt x="3264206" y="571093"/>
                  <a:pt x="3241375" y="594184"/>
                </a:cubicBezTo>
                <a:cubicBezTo>
                  <a:pt x="3232222" y="603441"/>
                  <a:pt x="3225877" y="603129"/>
                  <a:pt x="3216100" y="594704"/>
                </a:cubicBezTo>
                <a:cubicBezTo>
                  <a:pt x="3139494" y="528448"/>
                  <a:pt x="3058676" y="467860"/>
                  <a:pt x="2972345" y="414761"/>
                </a:cubicBezTo>
                <a:cubicBezTo>
                  <a:pt x="2869060" y="351209"/>
                  <a:pt x="2760782" y="298058"/>
                  <a:pt x="2647304" y="255257"/>
                </a:cubicBezTo>
                <a:cubicBezTo>
                  <a:pt x="2536998" y="213652"/>
                  <a:pt x="2423883" y="182552"/>
                  <a:pt x="2307752" y="162373"/>
                </a:cubicBezTo>
                <a:cubicBezTo>
                  <a:pt x="2233747" y="149528"/>
                  <a:pt x="2159170" y="141987"/>
                  <a:pt x="2084124" y="137670"/>
                </a:cubicBezTo>
                <a:cubicBezTo>
                  <a:pt x="2002578" y="132989"/>
                  <a:pt x="1921187" y="135070"/>
                  <a:pt x="1840005" y="141883"/>
                </a:cubicBezTo>
                <a:cubicBezTo>
                  <a:pt x="1682737" y="155040"/>
                  <a:pt x="1529474" y="187596"/>
                  <a:pt x="1380475" y="239967"/>
                </a:cubicBezTo>
                <a:cubicBezTo>
                  <a:pt x="1259455" y="282508"/>
                  <a:pt x="1144001" y="336751"/>
                  <a:pt x="1034007" y="402592"/>
                </a:cubicBezTo>
                <a:cubicBezTo>
                  <a:pt x="938731" y="459643"/>
                  <a:pt x="849591" y="525223"/>
                  <a:pt x="766329" y="598657"/>
                </a:cubicBezTo>
                <a:cubicBezTo>
                  <a:pt x="677501" y="676979"/>
                  <a:pt x="597463" y="763362"/>
                  <a:pt x="524654" y="856974"/>
                </a:cubicBezTo>
                <a:cubicBezTo>
                  <a:pt x="394117" y="1024851"/>
                  <a:pt x="297125" y="1210150"/>
                  <a:pt x="229309" y="1411052"/>
                </a:cubicBezTo>
                <a:cubicBezTo>
                  <a:pt x="197220" y="1506016"/>
                  <a:pt x="172881" y="1603112"/>
                  <a:pt x="157591" y="1702289"/>
                </a:cubicBezTo>
                <a:cubicBezTo>
                  <a:pt x="140637" y="1812387"/>
                  <a:pt x="131744" y="1923265"/>
                  <a:pt x="134813" y="2034715"/>
                </a:cubicBezTo>
                <a:cubicBezTo>
                  <a:pt x="140065" y="2224903"/>
                  <a:pt x="171789" y="2410411"/>
                  <a:pt x="233521" y="2590718"/>
                </a:cubicBezTo>
                <a:cubicBezTo>
                  <a:pt x="276791" y="2717198"/>
                  <a:pt x="332594" y="2837541"/>
                  <a:pt x="401138" y="2952320"/>
                </a:cubicBezTo>
                <a:cubicBezTo>
                  <a:pt x="466355" y="3061534"/>
                  <a:pt x="542648" y="3162115"/>
                  <a:pt x="628407" y="3255882"/>
                </a:cubicBezTo>
                <a:cubicBezTo>
                  <a:pt x="687487" y="3320475"/>
                  <a:pt x="751091" y="3380230"/>
                  <a:pt x="819011" y="3435253"/>
                </a:cubicBezTo>
                <a:cubicBezTo>
                  <a:pt x="977684" y="3563918"/>
                  <a:pt x="1152374" y="3664603"/>
                  <a:pt x="1343966" y="3736008"/>
                </a:cubicBezTo>
                <a:cubicBezTo>
                  <a:pt x="1482824" y="3787754"/>
                  <a:pt x="1625530" y="3823326"/>
                  <a:pt x="1772657" y="3840905"/>
                </a:cubicBezTo>
                <a:cubicBezTo>
                  <a:pt x="1904181" y="3856611"/>
                  <a:pt x="2035862" y="3858431"/>
                  <a:pt x="2167907" y="3845741"/>
                </a:cubicBezTo>
                <a:cubicBezTo>
                  <a:pt x="2343481" y="3828839"/>
                  <a:pt x="2513075" y="3788326"/>
                  <a:pt x="2677051" y="3723578"/>
                </a:cubicBezTo>
                <a:cubicBezTo>
                  <a:pt x="2748404" y="3695390"/>
                  <a:pt x="2818301" y="3663874"/>
                  <a:pt x="2885286" y="3626586"/>
                </a:cubicBezTo>
                <a:cubicBezTo>
                  <a:pt x="3016447" y="3553516"/>
                  <a:pt x="3138558" y="3467706"/>
                  <a:pt x="3249228" y="3365824"/>
                </a:cubicBezTo>
                <a:cubicBezTo>
                  <a:pt x="3310908" y="3309085"/>
                  <a:pt x="3368947" y="3248914"/>
                  <a:pt x="3422202" y="3184425"/>
                </a:cubicBezTo>
                <a:cubicBezTo>
                  <a:pt x="3562516" y="3014520"/>
                  <a:pt x="3670013" y="2825736"/>
                  <a:pt x="3744123" y="2618021"/>
                </a:cubicBezTo>
                <a:cubicBezTo>
                  <a:pt x="3788121" y="2494662"/>
                  <a:pt x="3819116" y="2368182"/>
                  <a:pt x="3836591" y="2238529"/>
                </a:cubicBezTo>
                <a:cubicBezTo>
                  <a:pt x="3845848" y="2169932"/>
                  <a:pt x="3850424" y="2100920"/>
                  <a:pt x="3851985" y="2031595"/>
                </a:cubicBezTo>
                <a:cubicBezTo>
                  <a:pt x="3852713" y="1999091"/>
                  <a:pt x="3851308" y="1966691"/>
                  <a:pt x="3850944" y="1934290"/>
                </a:cubicBezTo>
                <a:cubicBezTo>
                  <a:pt x="3850788" y="1923317"/>
                  <a:pt x="3853441" y="1917492"/>
                  <a:pt x="3865871" y="1917388"/>
                </a:cubicBezTo>
                <a:cubicBezTo>
                  <a:pt x="3900455" y="1917024"/>
                  <a:pt x="3935091" y="1916036"/>
                  <a:pt x="3969676" y="1914684"/>
                </a:cubicBezTo>
                <a:cubicBezTo>
                  <a:pt x="3982261" y="1914164"/>
                  <a:pt x="3986162" y="1919365"/>
                  <a:pt x="3986578" y="1931482"/>
                </a:cubicBezTo>
                <a:cubicBezTo>
                  <a:pt x="3994327" y="2157139"/>
                  <a:pt x="3963487" y="2377491"/>
                  <a:pt x="3895930" y="2592798"/>
                </a:cubicBezTo>
                <a:cubicBezTo>
                  <a:pt x="3872787" y="2666544"/>
                  <a:pt x="3844704" y="2738313"/>
                  <a:pt x="3813500" y="2809042"/>
                </a:cubicBezTo>
                <a:cubicBezTo>
                  <a:pt x="3738350" y="2979207"/>
                  <a:pt x="3640630" y="3135331"/>
                  <a:pt x="3521119" y="3277569"/>
                </a:cubicBezTo>
                <a:cubicBezTo>
                  <a:pt x="3413153" y="3406078"/>
                  <a:pt x="3291041" y="3519660"/>
                  <a:pt x="3153848" y="3616964"/>
                </a:cubicBezTo>
                <a:cubicBezTo>
                  <a:pt x="3010570" y="3718585"/>
                  <a:pt x="2857202" y="3800860"/>
                  <a:pt x="2692653" y="3862176"/>
                </a:cubicBezTo>
                <a:cubicBezTo>
                  <a:pt x="2534345" y="3921151"/>
                  <a:pt x="2371357" y="3960624"/>
                  <a:pt x="2203115" y="3978150"/>
                </a:cubicBezTo>
                <a:cubicBezTo>
                  <a:pt x="2132594" y="3985483"/>
                  <a:pt x="2061969" y="3989436"/>
                  <a:pt x="1994985" y="3990112"/>
                </a:cubicBezTo>
                <a:close/>
              </a:path>
            </a:pathLst>
          </a:custGeom>
          <a:solidFill>
            <a:srgbClr val="FF5F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06" name="Google Shape;206;p26"/>
          <p:cNvSpPr/>
          <p:nvPr/>
        </p:nvSpPr>
        <p:spPr>
          <a:xfrm>
            <a:off x="9239348" y="997925"/>
            <a:ext cx="1954004" cy="1294229"/>
          </a:xfrm>
          <a:custGeom>
            <a:avLst/>
            <a:gdLst/>
            <a:ahLst/>
            <a:cxnLst/>
            <a:rect l="l" t="t" r="r" b="b"/>
            <a:pathLst>
              <a:path w="1954004" h="1294229" extrusionOk="0">
                <a:moveTo>
                  <a:pt x="52" y="1290499"/>
                </a:moveTo>
                <a:cubicBezTo>
                  <a:pt x="35157" y="1256851"/>
                  <a:pt x="69273" y="1224138"/>
                  <a:pt x="103441" y="1191478"/>
                </a:cubicBezTo>
                <a:cubicBezTo>
                  <a:pt x="229661" y="1070771"/>
                  <a:pt x="355985" y="950115"/>
                  <a:pt x="482153" y="829304"/>
                </a:cubicBezTo>
                <a:cubicBezTo>
                  <a:pt x="533692" y="779950"/>
                  <a:pt x="584710" y="730127"/>
                  <a:pt x="636301" y="680877"/>
                </a:cubicBezTo>
                <a:cubicBezTo>
                  <a:pt x="714155" y="606664"/>
                  <a:pt x="792477" y="533022"/>
                  <a:pt x="870279" y="458757"/>
                </a:cubicBezTo>
                <a:cubicBezTo>
                  <a:pt x="939239" y="392969"/>
                  <a:pt x="1007576" y="326608"/>
                  <a:pt x="1076433" y="260768"/>
                </a:cubicBezTo>
                <a:cubicBezTo>
                  <a:pt x="1165208" y="175789"/>
                  <a:pt x="1254295" y="91070"/>
                  <a:pt x="1343019" y="5987"/>
                </a:cubicBezTo>
                <a:cubicBezTo>
                  <a:pt x="1351340" y="-1970"/>
                  <a:pt x="1356904" y="-1970"/>
                  <a:pt x="1365693" y="5831"/>
                </a:cubicBezTo>
                <a:cubicBezTo>
                  <a:pt x="1445472" y="76768"/>
                  <a:pt x="1518593" y="154102"/>
                  <a:pt x="1583653" y="238613"/>
                </a:cubicBezTo>
                <a:cubicBezTo>
                  <a:pt x="1697860" y="386936"/>
                  <a:pt x="1788039" y="548832"/>
                  <a:pt x="1851071" y="725291"/>
                </a:cubicBezTo>
                <a:cubicBezTo>
                  <a:pt x="1898917" y="859208"/>
                  <a:pt x="1931317" y="996765"/>
                  <a:pt x="1945307" y="1138483"/>
                </a:cubicBezTo>
                <a:cubicBezTo>
                  <a:pt x="1948376" y="1169739"/>
                  <a:pt x="1950612" y="1201047"/>
                  <a:pt x="1953732" y="1232303"/>
                </a:cubicBezTo>
                <a:cubicBezTo>
                  <a:pt x="1955084" y="1246033"/>
                  <a:pt x="1951756" y="1252534"/>
                  <a:pt x="1935998" y="1252742"/>
                </a:cubicBezTo>
                <a:cubicBezTo>
                  <a:pt x="1823091" y="1254458"/>
                  <a:pt x="1710237" y="1256851"/>
                  <a:pt x="1597383" y="1259243"/>
                </a:cubicBezTo>
                <a:cubicBezTo>
                  <a:pt x="1452025" y="1262311"/>
                  <a:pt x="1306718" y="1265588"/>
                  <a:pt x="1161360" y="1268760"/>
                </a:cubicBezTo>
                <a:cubicBezTo>
                  <a:pt x="1063379" y="1270892"/>
                  <a:pt x="965399" y="1272452"/>
                  <a:pt x="867470" y="1275313"/>
                </a:cubicBezTo>
                <a:cubicBezTo>
                  <a:pt x="771622" y="1278069"/>
                  <a:pt x="675826" y="1280149"/>
                  <a:pt x="579978" y="1281606"/>
                </a:cubicBezTo>
                <a:cubicBezTo>
                  <a:pt x="479865" y="1283166"/>
                  <a:pt x="379804" y="1285714"/>
                  <a:pt x="279692" y="1287950"/>
                </a:cubicBezTo>
                <a:cubicBezTo>
                  <a:pt x="192424" y="1289875"/>
                  <a:pt x="105157" y="1292059"/>
                  <a:pt x="17838" y="1293931"/>
                </a:cubicBezTo>
                <a:cubicBezTo>
                  <a:pt x="12742" y="1294035"/>
                  <a:pt x="7229" y="1295595"/>
                  <a:pt x="0" y="1290395"/>
                </a:cubicBezTo>
                <a:close/>
                <a:moveTo>
                  <a:pt x="1364289" y="1127250"/>
                </a:moveTo>
                <a:cubicBezTo>
                  <a:pt x="1473503" y="1127926"/>
                  <a:pt x="1562643" y="1040659"/>
                  <a:pt x="1563163" y="932433"/>
                </a:cubicBezTo>
                <a:cubicBezTo>
                  <a:pt x="1563735" y="823791"/>
                  <a:pt x="1476832" y="736420"/>
                  <a:pt x="1369646" y="733352"/>
                </a:cubicBezTo>
                <a:cubicBezTo>
                  <a:pt x="1264489" y="730388"/>
                  <a:pt x="1169213" y="816978"/>
                  <a:pt x="1168329" y="929469"/>
                </a:cubicBezTo>
                <a:cubicBezTo>
                  <a:pt x="1167444" y="1038319"/>
                  <a:pt x="1255231" y="1126574"/>
                  <a:pt x="1364289" y="1127198"/>
                </a:cubicBezTo>
                <a:close/>
                <a:moveTo>
                  <a:pt x="637289" y="823063"/>
                </a:moveTo>
                <a:cubicBezTo>
                  <a:pt x="622311" y="823687"/>
                  <a:pt x="630788" y="832477"/>
                  <a:pt x="632504" y="837053"/>
                </a:cubicBezTo>
                <a:cubicBezTo>
                  <a:pt x="669325" y="936334"/>
                  <a:pt x="706562" y="1035458"/>
                  <a:pt x="743590" y="1134635"/>
                </a:cubicBezTo>
                <a:cubicBezTo>
                  <a:pt x="753420" y="1161002"/>
                  <a:pt x="753732" y="1161470"/>
                  <a:pt x="771726" y="1139888"/>
                </a:cubicBezTo>
                <a:cubicBezTo>
                  <a:pt x="840167" y="1057769"/>
                  <a:pt x="908243" y="975287"/>
                  <a:pt x="976632" y="893116"/>
                </a:cubicBezTo>
                <a:cubicBezTo>
                  <a:pt x="984693" y="883391"/>
                  <a:pt x="982093" y="880219"/>
                  <a:pt x="970547" y="878294"/>
                </a:cubicBezTo>
                <a:cubicBezTo>
                  <a:pt x="880784" y="863576"/>
                  <a:pt x="791124" y="848495"/>
                  <a:pt x="701413" y="833569"/>
                </a:cubicBezTo>
                <a:cubicBezTo>
                  <a:pt x="679882" y="829980"/>
                  <a:pt x="658352" y="826548"/>
                  <a:pt x="637289" y="823115"/>
                </a:cubicBezTo>
                <a:close/>
                <a:moveTo>
                  <a:pt x="1165260" y="609160"/>
                </a:moveTo>
                <a:cubicBezTo>
                  <a:pt x="1168380" y="608692"/>
                  <a:pt x="1174777" y="608276"/>
                  <a:pt x="1180966" y="606768"/>
                </a:cubicBezTo>
                <a:cubicBezTo>
                  <a:pt x="1255855" y="588462"/>
                  <a:pt x="1330797" y="570155"/>
                  <a:pt x="1405635" y="551433"/>
                </a:cubicBezTo>
                <a:cubicBezTo>
                  <a:pt x="1438607" y="543164"/>
                  <a:pt x="1450932" y="522413"/>
                  <a:pt x="1443287" y="489285"/>
                </a:cubicBezTo>
                <a:cubicBezTo>
                  <a:pt x="1439023" y="470614"/>
                  <a:pt x="1433874" y="452152"/>
                  <a:pt x="1429610" y="433482"/>
                </a:cubicBezTo>
                <a:cubicBezTo>
                  <a:pt x="1420821" y="394997"/>
                  <a:pt x="1401006" y="382047"/>
                  <a:pt x="1362261" y="391356"/>
                </a:cubicBezTo>
                <a:cubicBezTo>
                  <a:pt x="1287320" y="409403"/>
                  <a:pt x="1212482" y="427917"/>
                  <a:pt x="1137645" y="446431"/>
                </a:cubicBezTo>
                <a:cubicBezTo>
                  <a:pt x="1110081" y="453244"/>
                  <a:pt x="1095415" y="475659"/>
                  <a:pt x="1101240" y="504263"/>
                </a:cubicBezTo>
                <a:cubicBezTo>
                  <a:pt x="1106233" y="528758"/>
                  <a:pt x="1112577" y="552993"/>
                  <a:pt x="1119442" y="577020"/>
                </a:cubicBezTo>
                <a:cubicBezTo>
                  <a:pt x="1125163" y="597095"/>
                  <a:pt x="1142221" y="609160"/>
                  <a:pt x="1165312" y="609264"/>
                </a:cubicBezTo>
                <a:close/>
                <a:moveTo>
                  <a:pt x="428014" y="1149405"/>
                </a:moveTo>
                <a:cubicBezTo>
                  <a:pt x="430823" y="1119293"/>
                  <a:pt x="392078" y="1084085"/>
                  <a:pt x="364358" y="1085437"/>
                </a:cubicBezTo>
                <a:cubicBezTo>
                  <a:pt x="331646" y="1087049"/>
                  <a:pt x="301118" y="1116901"/>
                  <a:pt x="301638" y="1149561"/>
                </a:cubicBezTo>
                <a:cubicBezTo>
                  <a:pt x="302107" y="1182065"/>
                  <a:pt x="331854" y="1211917"/>
                  <a:pt x="364254" y="1212281"/>
                </a:cubicBezTo>
                <a:cubicBezTo>
                  <a:pt x="397434" y="1212645"/>
                  <a:pt x="428014" y="1182533"/>
                  <a:pt x="428066" y="1149405"/>
                </a:cubicBezTo>
                <a:close/>
              </a:path>
            </a:pathLst>
          </a:custGeom>
          <a:solidFill>
            <a:srgbClr val="FF5F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07" name="Google Shape;207;p26"/>
          <p:cNvSpPr/>
          <p:nvPr/>
        </p:nvSpPr>
        <p:spPr>
          <a:xfrm>
            <a:off x="10666259" y="837929"/>
            <a:ext cx="756263" cy="1409727"/>
          </a:xfrm>
          <a:custGeom>
            <a:avLst/>
            <a:gdLst/>
            <a:ahLst/>
            <a:cxnLst/>
            <a:rect l="l" t="t" r="r" b="b"/>
            <a:pathLst>
              <a:path w="756263" h="1409727" extrusionOk="0">
                <a:moveTo>
                  <a:pt x="686585" y="1409358"/>
                </a:moveTo>
                <a:cubicBezTo>
                  <a:pt x="670619" y="1409358"/>
                  <a:pt x="654601" y="1408630"/>
                  <a:pt x="638687" y="1409618"/>
                </a:cubicBezTo>
                <a:cubicBezTo>
                  <a:pt x="626934" y="1410346"/>
                  <a:pt x="621681" y="1407693"/>
                  <a:pt x="620849" y="1394536"/>
                </a:cubicBezTo>
                <a:cubicBezTo>
                  <a:pt x="617520" y="1340397"/>
                  <a:pt x="613672" y="1286258"/>
                  <a:pt x="605923" y="1232483"/>
                </a:cubicBezTo>
                <a:cubicBezTo>
                  <a:pt x="591257" y="1130654"/>
                  <a:pt x="569102" y="1030594"/>
                  <a:pt x="538574" y="932145"/>
                </a:cubicBezTo>
                <a:cubicBezTo>
                  <a:pt x="506642" y="829068"/>
                  <a:pt x="466181" y="729735"/>
                  <a:pt x="417139" y="633835"/>
                </a:cubicBezTo>
                <a:cubicBezTo>
                  <a:pt x="362948" y="527846"/>
                  <a:pt x="298460" y="428461"/>
                  <a:pt x="225339" y="334485"/>
                </a:cubicBezTo>
                <a:cubicBezTo>
                  <a:pt x="166363" y="258711"/>
                  <a:pt x="100575" y="189387"/>
                  <a:pt x="31458" y="123078"/>
                </a:cubicBezTo>
                <a:cubicBezTo>
                  <a:pt x="23033" y="115017"/>
                  <a:pt x="14192" y="107320"/>
                  <a:pt x="5403" y="99623"/>
                </a:cubicBezTo>
                <a:cubicBezTo>
                  <a:pt x="-1722" y="93382"/>
                  <a:pt x="-1826" y="87714"/>
                  <a:pt x="5247" y="81005"/>
                </a:cubicBezTo>
                <a:cubicBezTo>
                  <a:pt x="31926" y="55782"/>
                  <a:pt x="58449" y="30402"/>
                  <a:pt x="84713" y="4711"/>
                </a:cubicBezTo>
                <a:cubicBezTo>
                  <a:pt x="91734" y="-2206"/>
                  <a:pt x="96934" y="-1010"/>
                  <a:pt x="103591" y="5075"/>
                </a:cubicBezTo>
                <a:cubicBezTo>
                  <a:pt x="152321" y="49697"/>
                  <a:pt x="198555" y="96659"/>
                  <a:pt x="242969" y="145597"/>
                </a:cubicBezTo>
                <a:cubicBezTo>
                  <a:pt x="311878" y="221475"/>
                  <a:pt x="373817" y="302605"/>
                  <a:pt x="430297" y="388000"/>
                </a:cubicBezTo>
                <a:cubicBezTo>
                  <a:pt x="475854" y="456909"/>
                  <a:pt x="516419" y="528730"/>
                  <a:pt x="552772" y="602943"/>
                </a:cubicBezTo>
                <a:cubicBezTo>
                  <a:pt x="626726" y="753814"/>
                  <a:pt x="681021" y="911446"/>
                  <a:pt x="715553" y="1075839"/>
                </a:cubicBezTo>
                <a:cubicBezTo>
                  <a:pt x="737604" y="1180685"/>
                  <a:pt x="750865" y="1286674"/>
                  <a:pt x="756222" y="1393704"/>
                </a:cubicBezTo>
                <a:cubicBezTo>
                  <a:pt x="756742" y="1404313"/>
                  <a:pt x="752322" y="1408265"/>
                  <a:pt x="742440" y="1408214"/>
                </a:cubicBezTo>
                <a:cubicBezTo>
                  <a:pt x="723822" y="1408109"/>
                  <a:pt x="705152" y="1408214"/>
                  <a:pt x="686533" y="1408214"/>
                </a:cubicBezTo>
                <a:lnTo>
                  <a:pt x="686533" y="1409410"/>
                </a:lnTo>
                <a:close/>
              </a:path>
            </a:pathLst>
          </a:custGeom>
          <a:solidFill>
            <a:srgbClr val="FF5F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08" name="Google Shape;208;p26"/>
          <p:cNvPicPr preferRelativeResize="0"/>
          <p:nvPr/>
        </p:nvPicPr>
        <p:blipFill rotWithShape="1">
          <a:blip r:embed="rId3">
            <a:alphaModFix/>
          </a:blip>
          <a:srcRect/>
          <a:stretch/>
        </p:blipFill>
        <p:spPr>
          <a:xfrm>
            <a:off x="6313940" y="4649999"/>
            <a:ext cx="2236953" cy="2009356"/>
          </a:xfrm>
          <a:prstGeom prst="rect">
            <a:avLst/>
          </a:prstGeom>
          <a:noFill/>
          <a:ln>
            <a:noFill/>
          </a:ln>
        </p:spPr>
      </p:pic>
      <p:sp>
        <p:nvSpPr>
          <p:cNvPr id="209" name="Google Shape;209;p26"/>
          <p:cNvSpPr/>
          <p:nvPr/>
        </p:nvSpPr>
        <p:spPr>
          <a:xfrm>
            <a:off x="10203406" y="4811874"/>
            <a:ext cx="1497713" cy="1595290"/>
          </a:xfrm>
          <a:custGeom>
            <a:avLst/>
            <a:gdLst/>
            <a:ahLst/>
            <a:cxnLst/>
            <a:rect l="l" t="t" r="r" b="b"/>
            <a:pathLst>
              <a:path w="1497713" h="1595290" extrusionOk="0">
                <a:moveTo>
                  <a:pt x="11333" y="1595156"/>
                </a:moveTo>
                <a:cubicBezTo>
                  <a:pt x="-3600" y="1594348"/>
                  <a:pt x="-237" y="1585200"/>
                  <a:pt x="1916" y="1577801"/>
                </a:cubicBezTo>
                <a:cubicBezTo>
                  <a:pt x="8104" y="1556544"/>
                  <a:pt x="14831" y="1535557"/>
                  <a:pt x="21692" y="1514569"/>
                </a:cubicBezTo>
                <a:cubicBezTo>
                  <a:pt x="57479" y="1402637"/>
                  <a:pt x="92458" y="1290435"/>
                  <a:pt x="130262" y="1179309"/>
                </a:cubicBezTo>
                <a:cubicBezTo>
                  <a:pt x="210041" y="945488"/>
                  <a:pt x="284035" y="709783"/>
                  <a:pt x="362469" y="475559"/>
                </a:cubicBezTo>
                <a:cubicBezTo>
                  <a:pt x="411843" y="327974"/>
                  <a:pt x="459199" y="179582"/>
                  <a:pt x="507497" y="31594"/>
                </a:cubicBezTo>
                <a:cubicBezTo>
                  <a:pt x="519471" y="-4865"/>
                  <a:pt x="519740" y="-5268"/>
                  <a:pt x="555391" y="7916"/>
                </a:cubicBezTo>
                <a:cubicBezTo>
                  <a:pt x="905047" y="137608"/>
                  <a:pt x="1187031" y="354343"/>
                  <a:pt x="1397713" y="662965"/>
                </a:cubicBezTo>
                <a:cubicBezTo>
                  <a:pt x="1430539" y="711129"/>
                  <a:pt x="1462020" y="760099"/>
                  <a:pt x="1490811" y="810819"/>
                </a:cubicBezTo>
                <a:cubicBezTo>
                  <a:pt x="1502246" y="830864"/>
                  <a:pt x="1500363" y="842165"/>
                  <a:pt x="1478434" y="853332"/>
                </a:cubicBezTo>
                <a:cubicBezTo>
                  <a:pt x="1160932" y="1013562"/>
                  <a:pt x="843968" y="1174600"/>
                  <a:pt x="526735" y="1335369"/>
                </a:cubicBezTo>
                <a:cubicBezTo>
                  <a:pt x="361930" y="1418915"/>
                  <a:pt x="196991" y="1502192"/>
                  <a:pt x="32052" y="1585604"/>
                </a:cubicBezTo>
                <a:cubicBezTo>
                  <a:pt x="24921" y="1589236"/>
                  <a:pt x="17522" y="1592331"/>
                  <a:pt x="11333" y="1595290"/>
                </a:cubicBezTo>
                <a:close/>
                <a:moveTo>
                  <a:pt x="729345" y="833286"/>
                </a:moveTo>
                <a:cubicBezTo>
                  <a:pt x="777508" y="865574"/>
                  <a:pt x="837107" y="840147"/>
                  <a:pt x="848946" y="786737"/>
                </a:cubicBezTo>
                <a:cubicBezTo>
                  <a:pt x="873028" y="677630"/>
                  <a:pt x="792710" y="571885"/>
                  <a:pt x="680374" y="564889"/>
                </a:cubicBezTo>
                <a:cubicBezTo>
                  <a:pt x="598173" y="559777"/>
                  <a:pt x="527677" y="607941"/>
                  <a:pt x="511398" y="680589"/>
                </a:cubicBezTo>
                <a:cubicBezTo>
                  <a:pt x="502116" y="721891"/>
                  <a:pt x="528081" y="758350"/>
                  <a:pt x="568038" y="759696"/>
                </a:cubicBezTo>
                <a:cubicBezTo>
                  <a:pt x="565616" y="747991"/>
                  <a:pt x="562253" y="736287"/>
                  <a:pt x="561042" y="724448"/>
                </a:cubicBezTo>
                <a:cubicBezTo>
                  <a:pt x="559562" y="708169"/>
                  <a:pt x="565750" y="694985"/>
                  <a:pt x="581357" y="687451"/>
                </a:cubicBezTo>
                <a:cubicBezTo>
                  <a:pt x="594406" y="681262"/>
                  <a:pt x="606918" y="682742"/>
                  <a:pt x="618219" y="691218"/>
                </a:cubicBezTo>
                <a:cubicBezTo>
                  <a:pt x="631403" y="701039"/>
                  <a:pt x="637054" y="714358"/>
                  <a:pt x="633287" y="730905"/>
                </a:cubicBezTo>
                <a:cubicBezTo>
                  <a:pt x="630058" y="744762"/>
                  <a:pt x="623600" y="757140"/>
                  <a:pt x="616201" y="769248"/>
                </a:cubicBezTo>
                <a:cubicBezTo>
                  <a:pt x="600326" y="795213"/>
                  <a:pt x="576917" y="814720"/>
                  <a:pt x="557140" y="837322"/>
                </a:cubicBezTo>
                <a:cubicBezTo>
                  <a:pt x="542341" y="854139"/>
                  <a:pt x="535884" y="875126"/>
                  <a:pt x="554181" y="891001"/>
                </a:cubicBezTo>
                <a:cubicBezTo>
                  <a:pt x="577590" y="911316"/>
                  <a:pt x="605438" y="926653"/>
                  <a:pt x="637592" y="929478"/>
                </a:cubicBezTo>
                <a:cubicBezTo>
                  <a:pt x="663288" y="931765"/>
                  <a:pt x="677145" y="918716"/>
                  <a:pt x="680239" y="893558"/>
                </a:cubicBezTo>
                <a:cubicBezTo>
                  <a:pt x="682527" y="874588"/>
                  <a:pt x="683737" y="855484"/>
                  <a:pt x="686966" y="836784"/>
                </a:cubicBezTo>
                <a:cubicBezTo>
                  <a:pt x="691540" y="809204"/>
                  <a:pt x="693424" y="780414"/>
                  <a:pt x="715622" y="759292"/>
                </a:cubicBezTo>
                <a:cubicBezTo>
                  <a:pt x="725847" y="749606"/>
                  <a:pt x="737551" y="744762"/>
                  <a:pt x="751408" y="749606"/>
                </a:cubicBezTo>
                <a:cubicBezTo>
                  <a:pt x="764996" y="754449"/>
                  <a:pt x="771858" y="765481"/>
                  <a:pt x="774145" y="779069"/>
                </a:cubicBezTo>
                <a:cubicBezTo>
                  <a:pt x="779122" y="810550"/>
                  <a:pt x="761095" y="825214"/>
                  <a:pt x="729479" y="833152"/>
                </a:cubicBezTo>
                <a:close/>
                <a:moveTo>
                  <a:pt x="236006" y="1147828"/>
                </a:moveTo>
                <a:cubicBezTo>
                  <a:pt x="234930" y="1218862"/>
                  <a:pt x="280268" y="1266757"/>
                  <a:pt x="349553" y="1267833"/>
                </a:cubicBezTo>
                <a:cubicBezTo>
                  <a:pt x="416013" y="1268909"/>
                  <a:pt x="468616" y="1217652"/>
                  <a:pt x="469155" y="1151461"/>
                </a:cubicBezTo>
                <a:cubicBezTo>
                  <a:pt x="469558" y="1091324"/>
                  <a:pt x="414534" y="1035357"/>
                  <a:pt x="354262" y="1034415"/>
                </a:cubicBezTo>
                <a:cubicBezTo>
                  <a:pt x="286995" y="1033339"/>
                  <a:pt x="236948" y="1081368"/>
                  <a:pt x="236006" y="1147828"/>
                </a:cubicBezTo>
                <a:close/>
                <a:moveTo>
                  <a:pt x="1206404" y="779472"/>
                </a:moveTo>
                <a:cubicBezTo>
                  <a:pt x="1207884" y="715837"/>
                  <a:pt x="1158510" y="662293"/>
                  <a:pt x="1096355" y="660275"/>
                </a:cubicBezTo>
                <a:cubicBezTo>
                  <a:pt x="1030568" y="658122"/>
                  <a:pt x="974601" y="709783"/>
                  <a:pt x="973121" y="773956"/>
                </a:cubicBezTo>
                <a:cubicBezTo>
                  <a:pt x="971507" y="838937"/>
                  <a:pt x="1022226" y="892481"/>
                  <a:pt x="1086400" y="893558"/>
                </a:cubicBezTo>
                <a:cubicBezTo>
                  <a:pt x="1156492" y="894768"/>
                  <a:pt x="1204790" y="848892"/>
                  <a:pt x="1206404" y="779472"/>
                </a:cubicBezTo>
                <a:close/>
                <a:moveTo>
                  <a:pt x="742529" y="268779"/>
                </a:moveTo>
                <a:cubicBezTo>
                  <a:pt x="741453" y="200704"/>
                  <a:pt x="693424" y="153348"/>
                  <a:pt x="626022" y="153752"/>
                </a:cubicBezTo>
                <a:cubicBezTo>
                  <a:pt x="559562" y="154290"/>
                  <a:pt x="507632" y="207566"/>
                  <a:pt x="509246" y="273891"/>
                </a:cubicBezTo>
                <a:cubicBezTo>
                  <a:pt x="510860" y="338871"/>
                  <a:pt x="563194" y="388246"/>
                  <a:pt x="629251" y="387169"/>
                </a:cubicBezTo>
                <a:cubicBezTo>
                  <a:pt x="696249" y="386093"/>
                  <a:pt x="743471" y="336719"/>
                  <a:pt x="742529" y="268779"/>
                </a:cubicBezTo>
                <a:close/>
              </a:path>
            </a:pathLst>
          </a:custGeom>
          <a:solidFill>
            <a:srgbClr val="FF5F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0" name="Google Shape;210;p26"/>
          <p:cNvSpPr/>
          <p:nvPr/>
        </p:nvSpPr>
        <p:spPr>
          <a:xfrm>
            <a:off x="10402052" y="4421858"/>
            <a:ext cx="1136701" cy="1000615"/>
          </a:xfrm>
          <a:custGeom>
            <a:avLst/>
            <a:gdLst/>
            <a:ahLst/>
            <a:cxnLst/>
            <a:rect l="l" t="t" r="r" b="b"/>
            <a:pathLst>
              <a:path w="1136701" h="1000615" extrusionOk="0">
                <a:moveTo>
                  <a:pt x="1136534" y="927874"/>
                </a:moveTo>
                <a:cubicBezTo>
                  <a:pt x="1137744" y="938099"/>
                  <a:pt x="1132229" y="942808"/>
                  <a:pt x="1125905" y="945902"/>
                </a:cubicBezTo>
                <a:cubicBezTo>
                  <a:pt x="1090926" y="963526"/>
                  <a:pt x="1056082" y="981150"/>
                  <a:pt x="1020699" y="998102"/>
                </a:cubicBezTo>
                <a:cubicBezTo>
                  <a:pt x="1002403" y="1006981"/>
                  <a:pt x="998367" y="990299"/>
                  <a:pt x="992447" y="979805"/>
                </a:cubicBezTo>
                <a:cubicBezTo>
                  <a:pt x="954912" y="913345"/>
                  <a:pt x="914552" y="848634"/>
                  <a:pt x="869886" y="786613"/>
                </a:cubicBezTo>
                <a:cubicBezTo>
                  <a:pt x="700103" y="550774"/>
                  <a:pt x="485117" y="367807"/>
                  <a:pt x="225465" y="237174"/>
                </a:cubicBezTo>
                <a:cubicBezTo>
                  <a:pt x="159005" y="203675"/>
                  <a:pt x="91065" y="173673"/>
                  <a:pt x="21241" y="148246"/>
                </a:cubicBezTo>
                <a:cubicBezTo>
                  <a:pt x="-284" y="140443"/>
                  <a:pt x="-3782" y="129411"/>
                  <a:pt x="3348" y="109635"/>
                </a:cubicBezTo>
                <a:cubicBezTo>
                  <a:pt x="13977" y="80441"/>
                  <a:pt x="24336" y="50978"/>
                  <a:pt x="32811" y="21111"/>
                </a:cubicBezTo>
                <a:cubicBezTo>
                  <a:pt x="39135" y="-1222"/>
                  <a:pt x="49763" y="-3643"/>
                  <a:pt x="70347" y="3756"/>
                </a:cubicBezTo>
                <a:cubicBezTo>
                  <a:pt x="245107" y="66987"/>
                  <a:pt x="408432" y="152013"/>
                  <a:pt x="559111" y="261121"/>
                </a:cubicBezTo>
                <a:cubicBezTo>
                  <a:pt x="798986" y="434940"/>
                  <a:pt x="987335" y="653693"/>
                  <a:pt x="1129134" y="913076"/>
                </a:cubicBezTo>
                <a:cubicBezTo>
                  <a:pt x="1131959" y="918323"/>
                  <a:pt x="1134516" y="923704"/>
                  <a:pt x="1136399" y="927605"/>
                </a:cubicBezTo>
                <a:close/>
              </a:path>
            </a:pathLst>
          </a:custGeom>
          <a:solidFill>
            <a:srgbClr val="FF5F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1" name="Google Shape;211;p26"/>
          <p:cNvSpPr/>
          <p:nvPr/>
        </p:nvSpPr>
        <p:spPr>
          <a:xfrm>
            <a:off x="10463213" y="5873320"/>
            <a:ext cx="181633" cy="179480"/>
          </a:xfrm>
          <a:custGeom>
            <a:avLst/>
            <a:gdLst/>
            <a:ahLst/>
            <a:cxnLst/>
            <a:rect l="l" t="t" r="r" b="b"/>
            <a:pathLst>
              <a:path w="181633" h="179480" extrusionOk="0">
                <a:moveTo>
                  <a:pt x="90284" y="179480"/>
                </a:moveTo>
                <a:cubicBezTo>
                  <a:pt x="41717" y="179480"/>
                  <a:pt x="818" y="140196"/>
                  <a:pt x="11" y="92571"/>
                </a:cubicBezTo>
                <a:cubicBezTo>
                  <a:pt x="-796" y="42524"/>
                  <a:pt x="42255" y="-796"/>
                  <a:pt x="91764" y="11"/>
                </a:cubicBezTo>
                <a:cubicBezTo>
                  <a:pt x="141273" y="953"/>
                  <a:pt x="181768" y="41851"/>
                  <a:pt x="181633" y="91091"/>
                </a:cubicBezTo>
                <a:cubicBezTo>
                  <a:pt x="181633" y="139658"/>
                  <a:pt x="140331" y="179346"/>
                  <a:pt x="90149" y="179346"/>
                </a:cubicBezTo>
                <a:close/>
              </a:path>
            </a:pathLst>
          </a:custGeom>
          <a:solidFill>
            <a:srgbClr val="FF5F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2" name="Google Shape;212;p26"/>
          <p:cNvSpPr/>
          <p:nvPr/>
        </p:nvSpPr>
        <p:spPr>
          <a:xfrm>
            <a:off x="11203636" y="5499988"/>
            <a:ext cx="182165" cy="177750"/>
          </a:xfrm>
          <a:custGeom>
            <a:avLst/>
            <a:gdLst/>
            <a:ahLst/>
            <a:cxnLst/>
            <a:rect l="l" t="t" r="r" b="b"/>
            <a:pathLst>
              <a:path w="182165" h="177750" extrusionOk="0">
                <a:moveTo>
                  <a:pt x="89129" y="177729"/>
                </a:moveTo>
                <a:cubicBezTo>
                  <a:pt x="35988" y="176653"/>
                  <a:pt x="-1816" y="137100"/>
                  <a:pt x="67" y="84631"/>
                </a:cubicBezTo>
                <a:cubicBezTo>
                  <a:pt x="1682" y="37544"/>
                  <a:pt x="43253" y="-664"/>
                  <a:pt x="92089" y="9"/>
                </a:cubicBezTo>
                <a:cubicBezTo>
                  <a:pt x="143750" y="681"/>
                  <a:pt x="184111" y="42522"/>
                  <a:pt x="182093" y="93376"/>
                </a:cubicBezTo>
                <a:cubicBezTo>
                  <a:pt x="180209" y="140194"/>
                  <a:pt x="137696" y="178805"/>
                  <a:pt x="89129" y="177729"/>
                </a:cubicBezTo>
                <a:close/>
              </a:path>
            </a:pathLst>
          </a:custGeom>
          <a:solidFill>
            <a:srgbClr val="FF5F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3" name="Google Shape;213;p26"/>
          <p:cNvSpPr/>
          <p:nvPr/>
        </p:nvSpPr>
        <p:spPr>
          <a:xfrm>
            <a:off x="10732563" y="4982569"/>
            <a:ext cx="196824" cy="200195"/>
          </a:xfrm>
          <a:custGeom>
            <a:avLst/>
            <a:gdLst/>
            <a:ahLst/>
            <a:cxnLst/>
            <a:rect l="l" t="t" r="r" b="b"/>
            <a:pathLst>
              <a:path w="196824" h="200195" extrusionOk="0">
                <a:moveTo>
                  <a:pt x="135" y="103196"/>
                </a:moveTo>
                <a:cubicBezTo>
                  <a:pt x="-135" y="44942"/>
                  <a:pt x="40629" y="680"/>
                  <a:pt x="95116" y="8"/>
                </a:cubicBezTo>
                <a:cubicBezTo>
                  <a:pt x="152831" y="-665"/>
                  <a:pt x="196959" y="42924"/>
                  <a:pt x="196824" y="100236"/>
                </a:cubicBezTo>
                <a:cubicBezTo>
                  <a:pt x="196690" y="155933"/>
                  <a:pt x="152831" y="200195"/>
                  <a:pt x="97807" y="200195"/>
                </a:cubicBezTo>
                <a:cubicBezTo>
                  <a:pt x="43589" y="200195"/>
                  <a:pt x="269" y="157144"/>
                  <a:pt x="0" y="103196"/>
                </a:cubicBezTo>
                <a:close/>
              </a:path>
            </a:pathLst>
          </a:custGeom>
          <a:solidFill>
            <a:srgbClr val="FF5F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14" name="Google Shape;214;p26"/>
          <p:cNvPicPr preferRelativeResize="0"/>
          <p:nvPr/>
        </p:nvPicPr>
        <p:blipFill rotWithShape="1">
          <a:blip r:embed="rId4">
            <a:alphaModFix/>
          </a:blip>
          <a:srcRect/>
          <a:stretch/>
        </p:blipFill>
        <p:spPr>
          <a:xfrm>
            <a:off x="8813457" y="4844406"/>
            <a:ext cx="1326032" cy="166666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8"/>
        <p:cNvGrpSpPr/>
        <p:nvPr/>
      </p:nvGrpSpPr>
      <p:grpSpPr>
        <a:xfrm>
          <a:off x="0" y="0"/>
          <a:ext cx="0" cy="0"/>
          <a:chOff x="0" y="0"/>
          <a:chExt cx="0" cy="0"/>
        </a:xfrm>
      </p:grpSpPr>
      <p:sp>
        <p:nvSpPr>
          <p:cNvPr id="219" name="Google Shape;219;p27"/>
          <p:cNvSpPr/>
          <p:nvPr/>
        </p:nvSpPr>
        <p:spPr>
          <a:xfrm>
            <a:off x="1" y="5908672"/>
            <a:ext cx="2479500" cy="949200"/>
          </a:xfrm>
          <a:prstGeom prst="rtTriangle">
            <a:avLst/>
          </a:prstGeom>
          <a:solidFill>
            <a:srgbClr val="F6B9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20" name="Google Shape;220;p27"/>
          <p:cNvSpPr/>
          <p:nvPr/>
        </p:nvSpPr>
        <p:spPr>
          <a:xfrm rot="10800000">
            <a:off x="8041500" y="-1"/>
            <a:ext cx="4150500" cy="1673100"/>
          </a:xfrm>
          <a:prstGeom prst="rtTriangle">
            <a:avLst/>
          </a:prstGeom>
          <a:solidFill>
            <a:srgbClr val="F6B9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221" name="Google Shape;221;p27"/>
          <p:cNvPicPr preferRelativeResize="0"/>
          <p:nvPr/>
        </p:nvPicPr>
        <p:blipFill rotWithShape="1">
          <a:blip r:embed="rId3">
            <a:alphaModFix/>
          </a:blip>
          <a:srcRect/>
          <a:stretch/>
        </p:blipFill>
        <p:spPr>
          <a:xfrm>
            <a:off x="175115" y="6173025"/>
            <a:ext cx="969086" cy="684975"/>
          </a:xfrm>
          <a:prstGeom prst="rect">
            <a:avLst/>
          </a:prstGeom>
          <a:noFill/>
          <a:ln>
            <a:noFill/>
          </a:ln>
        </p:spPr>
      </p:pic>
      <p:pic>
        <p:nvPicPr>
          <p:cNvPr id="222" name="Google Shape;222;p27"/>
          <p:cNvPicPr preferRelativeResize="0"/>
          <p:nvPr/>
        </p:nvPicPr>
        <p:blipFill rotWithShape="1">
          <a:blip r:embed="rId3">
            <a:alphaModFix/>
          </a:blip>
          <a:srcRect/>
          <a:stretch/>
        </p:blipFill>
        <p:spPr>
          <a:xfrm rot="10800000">
            <a:off x="10819916" y="178391"/>
            <a:ext cx="1144200" cy="808741"/>
          </a:xfrm>
          <a:prstGeom prst="rect">
            <a:avLst/>
          </a:prstGeom>
          <a:noFill/>
          <a:ln>
            <a:noFill/>
          </a:ln>
        </p:spPr>
      </p:pic>
      <p:sp>
        <p:nvSpPr>
          <p:cNvPr id="223" name="Google Shape;223;p27"/>
          <p:cNvSpPr/>
          <p:nvPr/>
        </p:nvSpPr>
        <p:spPr>
          <a:xfrm flipH="1">
            <a:off x="-854" y="5594050"/>
            <a:ext cx="581152" cy="684972"/>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24" name="Google Shape;224;p27"/>
          <p:cNvSpPr txBox="1"/>
          <p:nvPr/>
        </p:nvSpPr>
        <p:spPr>
          <a:xfrm>
            <a:off x="580300" y="987125"/>
            <a:ext cx="9866100" cy="3263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000">
                <a:latin typeface="Spectral"/>
                <a:ea typeface="Spectral"/>
                <a:cs typeface="Spectral"/>
                <a:sym typeface="Spectral"/>
              </a:rPr>
              <a:t>La Teoría de Colas es una rama de la Investigación Operativa que modela y analiza las líneas de espera para mejorar la eficiencia en servicios. Sus componentes clave son:</a:t>
            </a:r>
            <a:endParaRPr sz="2000">
              <a:latin typeface="Spectral"/>
              <a:ea typeface="Spectral"/>
              <a:cs typeface="Spectral"/>
              <a:sym typeface="Spectral"/>
            </a:endParaRPr>
          </a:p>
          <a:p>
            <a:pPr marL="0" lvl="0" indent="0" algn="just" rtl="0">
              <a:spcBef>
                <a:spcPts val="0"/>
              </a:spcBef>
              <a:spcAft>
                <a:spcPts val="0"/>
              </a:spcAft>
              <a:buNone/>
            </a:pPr>
            <a:endParaRPr sz="2000">
              <a:latin typeface="Spectral"/>
              <a:ea typeface="Spectral"/>
              <a:cs typeface="Spectral"/>
              <a:sym typeface="Spectral"/>
            </a:endParaRPr>
          </a:p>
          <a:p>
            <a:pPr marL="0" lvl="0" indent="0" algn="just" rtl="0">
              <a:spcBef>
                <a:spcPts val="0"/>
              </a:spcBef>
              <a:spcAft>
                <a:spcPts val="0"/>
              </a:spcAft>
              <a:buNone/>
            </a:pPr>
            <a:r>
              <a:rPr lang="en-US" sz="2000">
                <a:latin typeface="Spectral"/>
                <a:ea typeface="Spectral"/>
                <a:cs typeface="Spectral"/>
                <a:sym typeface="Spectral"/>
              </a:rPr>
              <a:t>Fuente de Entrada: Cantidad potencial de clientes que demandan servicio.</a:t>
            </a:r>
            <a:endParaRPr sz="2000">
              <a:latin typeface="Spectral"/>
              <a:ea typeface="Spectral"/>
              <a:cs typeface="Spectral"/>
              <a:sym typeface="Spectral"/>
            </a:endParaRPr>
          </a:p>
          <a:p>
            <a:pPr marL="0" lvl="0" indent="0" algn="just" rtl="0">
              <a:spcBef>
                <a:spcPts val="0"/>
              </a:spcBef>
              <a:spcAft>
                <a:spcPts val="0"/>
              </a:spcAft>
              <a:buNone/>
            </a:pPr>
            <a:r>
              <a:rPr lang="en-US" sz="2000">
                <a:latin typeface="Spectral"/>
                <a:ea typeface="Spectral"/>
                <a:cs typeface="Spectral"/>
                <a:sym typeface="Spectral"/>
              </a:rPr>
              <a:t>Cola: Espacio donde los clientes esperan su turno. Varía en tipo, como prioritaria (urgencias médicas), aleatoria (atención al cliente) o LIFO (almacenamiento).</a:t>
            </a:r>
            <a:endParaRPr sz="2000">
              <a:latin typeface="Spectral"/>
              <a:ea typeface="Spectral"/>
              <a:cs typeface="Spectral"/>
              <a:sym typeface="Spectral"/>
            </a:endParaRPr>
          </a:p>
          <a:p>
            <a:pPr marL="0" lvl="0" indent="0" algn="just" rtl="0">
              <a:spcBef>
                <a:spcPts val="0"/>
              </a:spcBef>
              <a:spcAft>
                <a:spcPts val="0"/>
              </a:spcAft>
              <a:buNone/>
            </a:pPr>
            <a:r>
              <a:rPr lang="en-US" sz="2000">
                <a:latin typeface="Spectral"/>
                <a:ea typeface="Spectral"/>
                <a:cs typeface="Spectral"/>
                <a:sym typeface="Spectral"/>
              </a:rPr>
              <a:t>Mecanismo de Servicio: Capacidad de atender clientes simultáneamente, que puede ser monocanal (un servidor) o multicanal (varios servidores).</a:t>
            </a:r>
            <a:endParaRPr sz="2000">
              <a:latin typeface="Spectral"/>
              <a:ea typeface="Spectral"/>
              <a:cs typeface="Spectral"/>
              <a:sym typeface="Spectral"/>
            </a:endParaRPr>
          </a:p>
          <a:p>
            <a:pPr marL="0" lvl="0" indent="0" algn="just" rtl="0">
              <a:spcBef>
                <a:spcPts val="0"/>
              </a:spcBef>
              <a:spcAft>
                <a:spcPts val="0"/>
              </a:spcAft>
              <a:buNone/>
            </a:pPr>
            <a:r>
              <a:rPr lang="en-US" sz="2000">
                <a:latin typeface="Spectral"/>
                <a:ea typeface="Spectral"/>
                <a:cs typeface="Spectral"/>
                <a:sym typeface="Spectral"/>
              </a:rPr>
              <a:t>Esta teoría se aplica para optimizar sistemas de tráfico y servicios, asegurando un manejo eficaz de la espera.</a:t>
            </a:r>
            <a:endParaRPr sz="2000">
              <a:latin typeface="Spectral"/>
              <a:ea typeface="Spectral"/>
              <a:cs typeface="Spectral"/>
              <a:sym typeface="Spectral"/>
            </a:endParaRPr>
          </a:p>
        </p:txBody>
      </p:sp>
      <p:pic>
        <p:nvPicPr>
          <p:cNvPr id="225" name="Google Shape;225;p27"/>
          <p:cNvPicPr preferRelativeResize="0"/>
          <p:nvPr/>
        </p:nvPicPr>
        <p:blipFill>
          <a:blip r:embed="rId4">
            <a:alphaModFix/>
          </a:blip>
          <a:stretch>
            <a:fillRect/>
          </a:stretch>
        </p:blipFill>
        <p:spPr>
          <a:xfrm>
            <a:off x="4903025" y="4113425"/>
            <a:ext cx="5916900" cy="2285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9"/>
        <p:cNvGrpSpPr/>
        <p:nvPr/>
      </p:nvGrpSpPr>
      <p:grpSpPr>
        <a:xfrm>
          <a:off x="0" y="0"/>
          <a:ext cx="0" cy="0"/>
          <a:chOff x="0" y="0"/>
          <a:chExt cx="0" cy="0"/>
        </a:xfrm>
      </p:grpSpPr>
      <p:sp>
        <p:nvSpPr>
          <p:cNvPr id="230" name="Google Shape;230;p28"/>
          <p:cNvSpPr/>
          <p:nvPr/>
        </p:nvSpPr>
        <p:spPr>
          <a:xfrm>
            <a:off x="1" y="5908672"/>
            <a:ext cx="2479500" cy="949200"/>
          </a:xfrm>
          <a:prstGeom prst="rtTriangle">
            <a:avLst/>
          </a:prstGeom>
          <a:solidFill>
            <a:srgbClr val="F6B9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31" name="Google Shape;231;p28"/>
          <p:cNvSpPr/>
          <p:nvPr/>
        </p:nvSpPr>
        <p:spPr>
          <a:xfrm rot="10800000">
            <a:off x="8041500" y="-1"/>
            <a:ext cx="4150500" cy="1673100"/>
          </a:xfrm>
          <a:prstGeom prst="rtTriangle">
            <a:avLst/>
          </a:prstGeom>
          <a:solidFill>
            <a:srgbClr val="F6B9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232" name="Google Shape;232;p28"/>
          <p:cNvPicPr preferRelativeResize="0"/>
          <p:nvPr/>
        </p:nvPicPr>
        <p:blipFill rotWithShape="1">
          <a:blip r:embed="rId3">
            <a:alphaModFix/>
          </a:blip>
          <a:srcRect/>
          <a:stretch/>
        </p:blipFill>
        <p:spPr>
          <a:xfrm>
            <a:off x="175115" y="6173025"/>
            <a:ext cx="969086" cy="684975"/>
          </a:xfrm>
          <a:prstGeom prst="rect">
            <a:avLst/>
          </a:prstGeom>
          <a:noFill/>
          <a:ln>
            <a:noFill/>
          </a:ln>
        </p:spPr>
      </p:pic>
      <p:pic>
        <p:nvPicPr>
          <p:cNvPr id="233" name="Google Shape;233;p28"/>
          <p:cNvPicPr preferRelativeResize="0"/>
          <p:nvPr/>
        </p:nvPicPr>
        <p:blipFill rotWithShape="1">
          <a:blip r:embed="rId3">
            <a:alphaModFix/>
          </a:blip>
          <a:srcRect/>
          <a:stretch/>
        </p:blipFill>
        <p:spPr>
          <a:xfrm rot="10800000">
            <a:off x="10819916" y="178391"/>
            <a:ext cx="1144200" cy="808741"/>
          </a:xfrm>
          <a:prstGeom prst="rect">
            <a:avLst/>
          </a:prstGeom>
          <a:noFill/>
          <a:ln>
            <a:noFill/>
          </a:ln>
        </p:spPr>
      </p:pic>
      <p:sp>
        <p:nvSpPr>
          <p:cNvPr id="234" name="Google Shape;234;p28"/>
          <p:cNvSpPr/>
          <p:nvPr/>
        </p:nvSpPr>
        <p:spPr>
          <a:xfrm flipH="1">
            <a:off x="-854" y="5594050"/>
            <a:ext cx="581152" cy="684972"/>
          </a:xfrm>
          <a:custGeom>
            <a:avLst/>
            <a:gdLst/>
            <a:ahLst/>
            <a:cxnLst/>
            <a:rect l="l" t="t" r="r" b="b"/>
            <a:pathLst>
              <a:path w="1168145" h="904254" extrusionOk="0">
                <a:moveTo>
                  <a:pt x="1168146" y="507206"/>
                </a:moveTo>
                <a:cubicBezTo>
                  <a:pt x="1068038" y="531971"/>
                  <a:pt x="974503" y="576644"/>
                  <a:pt x="876014" y="605219"/>
                </a:cubicBezTo>
                <a:cubicBezTo>
                  <a:pt x="809720" y="624459"/>
                  <a:pt x="745808" y="650462"/>
                  <a:pt x="679514" y="669893"/>
                </a:cubicBezTo>
                <a:cubicBezTo>
                  <a:pt x="615696" y="688658"/>
                  <a:pt x="553402" y="713899"/>
                  <a:pt x="490157" y="735616"/>
                </a:cubicBezTo>
                <a:cubicBezTo>
                  <a:pt x="401384" y="766001"/>
                  <a:pt x="312706" y="796766"/>
                  <a:pt x="224123" y="827818"/>
                </a:cubicBezTo>
                <a:cubicBezTo>
                  <a:pt x="158687" y="850773"/>
                  <a:pt x="93535" y="874395"/>
                  <a:pt x="28289" y="897636"/>
                </a:cubicBezTo>
                <a:cubicBezTo>
                  <a:pt x="19145" y="900875"/>
                  <a:pt x="10287" y="909447"/>
                  <a:pt x="0" y="899827"/>
                </a:cubicBezTo>
                <a:cubicBezTo>
                  <a:pt x="151352" y="782288"/>
                  <a:pt x="302609" y="664654"/>
                  <a:pt x="454152" y="547307"/>
                </a:cubicBezTo>
                <a:cubicBezTo>
                  <a:pt x="677894" y="374047"/>
                  <a:pt x="901636" y="200978"/>
                  <a:pt x="1125665" y="28004"/>
                </a:cubicBezTo>
                <a:cubicBezTo>
                  <a:pt x="1139000" y="17717"/>
                  <a:pt x="1153954" y="9335"/>
                  <a:pt x="1168146" y="0"/>
                </a:cubicBezTo>
                <a:lnTo>
                  <a:pt x="1168146" y="507206"/>
                </a:lnTo>
                <a:close/>
              </a:path>
            </a:pathLst>
          </a:custGeom>
          <a:solidFill>
            <a:srgbClr val="99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35" name="Google Shape;235;p28"/>
          <p:cNvPicPr preferRelativeResize="0"/>
          <p:nvPr/>
        </p:nvPicPr>
        <p:blipFill>
          <a:blip r:embed="rId4">
            <a:alphaModFix/>
          </a:blip>
          <a:stretch>
            <a:fillRect/>
          </a:stretch>
        </p:blipFill>
        <p:spPr>
          <a:xfrm>
            <a:off x="2990025" y="912575"/>
            <a:ext cx="6629075" cy="4681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0"/>
        <p:cNvGrpSpPr/>
        <p:nvPr/>
      </p:nvGrpSpPr>
      <p:grpSpPr>
        <a:xfrm>
          <a:off x="0" y="0"/>
          <a:ext cx="0" cy="0"/>
          <a:chOff x="0" y="0"/>
          <a:chExt cx="0" cy="0"/>
        </a:xfrm>
      </p:grpSpPr>
      <p:pic>
        <p:nvPicPr>
          <p:cNvPr id="241" name="Google Shape;241;p29"/>
          <p:cNvPicPr preferRelativeResize="0"/>
          <p:nvPr/>
        </p:nvPicPr>
        <p:blipFill>
          <a:blip r:embed="rId3">
            <a:alphaModFix/>
          </a:blip>
          <a:stretch>
            <a:fillRect/>
          </a:stretch>
        </p:blipFill>
        <p:spPr>
          <a:xfrm>
            <a:off x="7044345" y="-69948"/>
            <a:ext cx="5143507" cy="6857999"/>
          </a:xfrm>
          <a:prstGeom prst="rect">
            <a:avLst/>
          </a:prstGeom>
          <a:noFill/>
          <a:ln>
            <a:noFill/>
          </a:ln>
        </p:spPr>
      </p:pic>
      <p:sp>
        <p:nvSpPr>
          <p:cNvPr id="242" name="Google Shape;242;p29"/>
          <p:cNvSpPr/>
          <p:nvPr/>
        </p:nvSpPr>
        <p:spPr>
          <a:xfrm flipH="1">
            <a:off x="8847930" y="5937120"/>
            <a:ext cx="3339912" cy="935959"/>
          </a:xfrm>
          <a:prstGeom prst="rtTriangle">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43" name="Google Shape;243;p29"/>
          <p:cNvSpPr/>
          <p:nvPr/>
        </p:nvSpPr>
        <p:spPr>
          <a:xfrm rot="10800000" flipH="1">
            <a:off x="1" y="-1"/>
            <a:ext cx="1866124" cy="1721225"/>
          </a:xfrm>
          <a:prstGeom prst="rtTriangle">
            <a:avLst/>
          </a:prstGeom>
          <a:solidFill>
            <a:srgbClr val="F6B9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44" name="Google Shape;244;p29"/>
          <p:cNvSpPr/>
          <p:nvPr/>
        </p:nvSpPr>
        <p:spPr>
          <a:xfrm rot="5400000">
            <a:off x="-171586" y="175015"/>
            <a:ext cx="1063756" cy="713729"/>
          </a:xfrm>
          <a:custGeom>
            <a:avLst/>
            <a:gdLst/>
            <a:ahLst/>
            <a:cxnLst/>
            <a:rect l="l" t="t" r="r" b="b"/>
            <a:pathLst>
              <a:path w="3201892" h="2148314" extrusionOk="0">
                <a:moveTo>
                  <a:pt x="2501155" y="1847914"/>
                </a:moveTo>
                <a:cubicBezTo>
                  <a:pt x="2503421" y="1874271"/>
                  <a:pt x="2513686" y="1900998"/>
                  <a:pt x="2534032" y="1925783"/>
                </a:cubicBezTo>
                <a:cubicBezTo>
                  <a:pt x="2536989" y="1928740"/>
                  <a:pt x="2539949" y="1933180"/>
                  <a:pt x="2542909" y="1936140"/>
                </a:cubicBezTo>
                <a:cubicBezTo>
                  <a:pt x="2579900" y="1979049"/>
                  <a:pt x="2625771" y="1996805"/>
                  <a:pt x="2680517" y="1990888"/>
                </a:cubicBezTo>
                <a:cubicBezTo>
                  <a:pt x="2726388" y="1984968"/>
                  <a:pt x="2760419" y="1961294"/>
                  <a:pt x="2788533" y="1925783"/>
                </a:cubicBezTo>
                <a:cubicBezTo>
                  <a:pt x="2810728" y="1894709"/>
                  <a:pt x="2825525" y="1860677"/>
                  <a:pt x="2819605" y="1819246"/>
                </a:cubicBezTo>
                <a:cubicBezTo>
                  <a:pt x="2806288" y="1733424"/>
                  <a:pt x="2727868" y="1672759"/>
                  <a:pt x="2640566" y="1683116"/>
                </a:cubicBezTo>
                <a:cubicBezTo>
                  <a:pt x="2559555" y="1693104"/>
                  <a:pt x="2494357" y="1768844"/>
                  <a:pt x="2501155" y="1847914"/>
                </a:cubicBezTo>
                <a:close/>
                <a:moveTo>
                  <a:pt x="1615856" y="388573"/>
                </a:moveTo>
                <a:cubicBezTo>
                  <a:pt x="1614238" y="400757"/>
                  <a:pt x="1614238" y="412733"/>
                  <a:pt x="1615902" y="424478"/>
                </a:cubicBezTo>
                <a:cubicBezTo>
                  <a:pt x="1619231" y="447968"/>
                  <a:pt x="1629218" y="470533"/>
                  <a:pt x="1646234" y="491987"/>
                </a:cubicBezTo>
                <a:cubicBezTo>
                  <a:pt x="1663991" y="515662"/>
                  <a:pt x="1683228" y="534898"/>
                  <a:pt x="1709860" y="546735"/>
                </a:cubicBezTo>
                <a:cubicBezTo>
                  <a:pt x="1766088" y="573369"/>
                  <a:pt x="1850430" y="567450"/>
                  <a:pt x="1903696" y="491987"/>
                </a:cubicBezTo>
                <a:cubicBezTo>
                  <a:pt x="1922932" y="466833"/>
                  <a:pt x="1934769" y="440199"/>
                  <a:pt x="1934769" y="407647"/>
                </a:cubicBezTo>
                <a:cubicBezTo>
                  <a:pt x="1933290" y="361777"/>
                  <a:pt x="1915533" y="324785"/>
                  <a:pt x="1881501" y="292234"/>
                </a:cubicBezTo>
                <a:cubicBezTo>
                  <a:pt x="1803079" y="216771"/>
                  <a:pt x="1663991" y="249323"/>
                  <a:pt x="1625520" y="351419"/>
                </a:cubicBezTo>
                <a:cubicBezTo>
                  <a:pt x="1620711" y="363997"/>
                  <a:pt x="1617474" y="376389"/>
                  <a:pt x="1615856" y="388573"/>
                </a:cubicBezTo>
                <a:close/>
                <a:moveTo>
                  <a:pt x="1477368" y="1765238"/>
                </a:moveTo>
                <a:cubicBezTo>
                  <a:pt x="1477183" y="1761539"/>
                  <a:pt x="1477552" y="1757839"/>
                  <a:pt x="1477552" y="1754141"/>
                </a:cubicBezTo>
                <a:cubicBezTo>
                  <a:pt x="1477552" y="1197787"/>
                  <a:pt x="1477552" y="641435"/>
                  <a:pt x="1479032" y="86560"/>
                </a:cubicBezTo>
                <a:cubicBezTo>
                  <a:pt x="1479032" y="65844"/>
                  <a:pt x="1479032" y="46609"/>
                  <a:pt x="1479032" y="25892"/>
                </a:cubicBezTo>
                <a:cubicBezTo>
                  <a:pt x="1480512" y="738"/>
                  <a:pt x="1480512" y="738"/>
                  <a:pt x="1505666" y="738"/>
                </a:cubicBezTo>
                <a:cubicBezTo>
                  <a:pt x="1518983" y="738"/>
                  <a:pt x="1533780" y="-2219"/>
                  <a:pt x="1547097" y="3698"/>
                </a:cubicBezTo>
                <a:cubicBezTo>
                  <a:pt x="1643276" y="6658"/>
                  <a:pt x="1737974" y="21455"/>
                  <a:pt x="1832673" y="42169"/>
                </a:cubicBezTo>
                <a:cubicBezTo>
                  <a:pt x="1986558" y="74723"/>
                  <a:pt x="2134523" y="126512"/>
                  <a:pt x="2276571" y="197534"/>
                </a:cubicBezTo>
                <a:cubicBezTo>
                  <a:pt x="2420099" y="270037"/>
                  <a:pt x="2553269" y="358819"/>
                  <a:pt x="2674600" y="463873"/>
                </a:cubicBezTo>
                <a:cubicBezTo>
                  <a:pt x="2684960" y="472753"/>
                  <a:pt x="2695317" y="478670"/>
                  <a:pt x="2702714" y="490507"/>
                </a:cubicBezTo>
                <a:cubicBezTo>
                  <a:pt x="2708634" y="494947"/>
                  <a:pt x="2714551" y="500867"/>
                  <a:pt x="2720471" y="505304"/>
                </a:cubicBezTo>
                <a:cubicBezTo>
                  <a:pt x="2742665" y="524541"/>
                  <a:pt x="2741185" y="521581"/>
                  <a:pt x="2721951" y="540816"/>
                </a:cubicBezTo>
                <a:cubicBezTo>
                  <a:pt x="2716031" y="563012"/>
                  <a:pt x="2704194" y="574850"/>
                  <a:pt x="2682000" y="579287"/>
                </a:cubicBezTo>
                <a:cubicBezTo>
                  <a:pt x="2602097" y="660669"/>
                  <a:pt x="2520715" y="740572"/>
                  <a:pt x="2440815" y="821954"/>
                </a:cubicBezTo>
                <a:cubicBezTo>
                  <a:pt x="2430456" y="832311"/>
                  <a:pt x="2424538" y="833791"/>
                  <a:pt x="2414181" y="820474"/>
                </a:cubicBezTo>
                <a:cubicBezTo>
                  <a:pt x="2347596" y="737612"/>
                  <a:pt x="2239580" y="706540"/>
                  <a:pt x="2141923" y="743531"/>
                </a:cubicBezTo>
                <a:cubicBezTo>
                  <a:pt x="2042786" y="780523"/>
                  <a:pt x="1980638" y="875220"/>
                  <a:pt x="1983598" y="981756"/>
                </a:cubicBezTo>
                <a:cubicBezTo>
                  <a:pt x="1985078" y="1024667"/>
                  <a:pt x="1999875" y="1064619"/>
                  <a:pt x="2019109" y="1101610"/>
                </a:cubicBezTo>
                <a:cubicBezTo>
                  <a:pt x="2029469" y="1113447"/>
                  <a:pt x="2039826" y="1126764"/>
                  <a:pt x="2050183" y="1140081"/>
                </a:cubicBezTo>
                <a:cubicBezTo>
                  <a:pt x="2054623" y="1143041"/>
                  <a:pt x="2057581" y="1147478"/>
                  <a:pt x="2062020" y="1150438"/>
                </a:cubicBezTo>
                <a:cubicBezTo>
                  <a:pt x="2087175" y="1172633"/>
                  <a:pt x="2087175" y="1172633"/>
                  <a:pt x="2062020" y="1197787"/>
                </a:cubicBezTo>
                <a:cubicBezTo>
                  <a:pt x="1872624" y="1387185"/>
                  <a:pt x="1683228" y="1576582"/>
                  <a:pt x="1493829" y="1765978"/>
                </a:cubicBezTo>
                <a:cubicBezTo>
                  <a:pt x="1489392" y="1770418"/>
                  <a:pt x="1487912" y="1774856"/>
                  <a:pt x="1480512" y="1776335"/>
                </a:cubicBezTo>
                <a:cubicBezTo>
                  <a:pt x="1478294" y="1772636"/>
                  <a:pt x="1477554" y="1768937"/>
                  <a:pt x="1477368" y="1765238"/>
                </a:cubicBezTo>
                <a:close/>
                <a:moveTo>
                  <a:pt x="1424283" y="2140333"/>
                </a:moveTo>
                <a:cubicBezTo>
                  <a:pt x="1443520" y="2122576"/>
                  <a:pt x="1461274" y="2104822"/>
                  <a:pt x="1480511" y="2087065"/>
                </a:cubicBezTo>
                <a:cubicBezTo>
                  <a:pt x="1563371" y="2005683"/>
                  <a:pt x="1644753" y="1922823"/>
                  <a:pt x="1727613" y="1839961"/>
                </a:cubicBezTo>
                <a:cubicBezTo>
                  <a:pt x="1808995" y="1758581"/>
                  <a:pt x="1891858" y="1677198"/>
                  <a:pt x="1973238" y="1594336"/>
                </a:cubicBezTo>
                <a:cubicBezTo>
                  <a:pt x="1983597" y="1583979"/>
                  <a:pt x="1990994" y="1582499"/>
                  <a:pt x="2004311" y="1591379"/>
                </a:cubicBezTo>
                <a:cubicBezTo>
                  <a:pt x="2109368" y="1665361"/>
                  <a:pt x="2251416" y="1644645"/>
                  <a:pt x="2332796" y="1544028"/>
                </a:cubicBezTo>
                <a:cubicBezTo>
                  <a:pt x="2337236" y="1539590"/>
                  <a:pt x="2340195" y="1535151"/>
                  <a:pt x="2344633" y="1530711"/>
                </a:cubicBezTo>
                <a:cubicBezTo>
                  <a:pt x="2356470" y="1505557"/>
                  <a:pt x="2371267" y="1481882"/>
                  <a:pt x="2377187" y="1453768"/>
                </a:cubicBezTo>
                <a:cubicBezTo>
                  <a:pt x="2393464" y="1384225"/>
                  <a:pt x="2384584" y="1317640"/>
                  <a:pt x="2343153" y="1258452"/>
                </a:cubicBezTo>
                <a:cubicBezTo>
                  <a:pt x="2331316" y="1242178"/>
                  <a:pt x="2331316" y="1231820"/>
                  <a:pt x="2347593" y="1219981"/>
                </a:cubicBezTo>
                <a:cubicBezTo>
                  <a:pt x="2353513" y="1215544"/>
                  <a:pt x="2357950" y="1211104"/>
                  <a:pt x="2362390" y="1206664"/>
                </a:cubicBezTo>
                <a:cubicBezTo>
                  <a:pt x="2424535" y="1143039"/>
                  <a:pt x="2488161" y="1079413"/>
                  <a:pt x="2551786" y="1015788"/>
                </a:cubicBezTo>
                <a:cubicBezTo>
                  <a:pt x="2569543" y="998033"/>
                  <a:pt x="2585820" y="980277"/>
                  <a:pt x="2603575" y="962520"/>
                </a:cubicBezTo>
                <a:cubicBezTo>
                  <a:pt x="2606534" y="956602"/>
                  <a:pt x="2608014" y="949205"/>
                  <a:pt x="2613932" y="943285"/>
                </a:cubicBezTo>
                <a:cubicBezTo>
                  <a:pt x="2631689" y="925528"/>
                  <a:pt x="2649445" y="907774"/>
                  <a:pt x="2667200" y="890017"/>
                </a:cubicBezTo>
                <a:cubicBezTo>
                  <a:pt x="2677559" y="879660"/>
                  <a:pt x="2687917" y="879660"/>
                  <a:pt x="2696794" y="890017"/>
                </a:cubicBezTo>
                <a:cubicBezTo>
                  <a:pt x="2718988" y="913691"/>
                  <a:pt x="2739705" y="935888"/>
                  <a:pt x="2760419" y="961042"/>
                </a:cubicBezTo>
                <a:cubicBezTo>
                  <a:pt x="2764859" y="966959"/>
                  <a:pt x="2764859" y="974359"/>
                  <a:pt x="2766339" y="981756"/>
                </a:cubicBezTo>
                <a:cubicBezTo>
                  <a:pt x="2829964" y="1060179"/>
                  <a:pt x="2889150" y="1143039"/>
                  <a:pt x="2939458" y="1230341"/>
                </a:cubicBezTo>
                <a:cubicBezTo>
                  <a:pt x="2952775" y="1252535"/>
                  <a:pt x="2964613" y="1274729"/>
                  <a:pt x="2976450" y="1296924"/>
                </a:cubicBezTo>
                <a:cubicBezTo>
                  <a:pt x="3009004" y="1354632"/>
                  <a:pt x="3037118" y="1415297"/>
                  <a:pt x="3062272" y="1477443"/>
                </a:cubicBezTo>
                <a:cubicBezTo>
                  <a:pt x="3125897" y="1632807"/>
                  <a:pt x="3167326" y="1794092"/>
                  <a:pt x="3188043" y="1959814"/>
                </a:cubicBezTo>
                <a:cubicBezTo>
                  <a:pt x="3191002" y="1979049"/>
                  <a:pt x="3191002" y="1999765"/>
                  <a:pt x="3195440" y="2020480"/>
                </a:cubicBezTo>
                <a:cubicBezTo>
                  <a:pt x="3195440" y="2054511"/>
                  <a:pt x="3199880" y="2087065"/>
                  <a:pt x="3201360" y="2119617"/>
                </a:cubicBezTo>
                <a:cubicBezTo>
                  <a:pt x="3202840" y="2143293"/>
                  <a:pt x="3202840" y="2144773"/>
                  <a:pt x="3179163" y="2144773"/>
                </a:cubicBezTo>
                <a:cubicBezTo>
                  <a:pt x="2933541" y="2144773"/>
                  <a:pt x="2687917" y="2144773"/>
                  <a:pt x="2442292" y="2144773"/>
                </a:cubicBezTo>
                <a:cubicBezTo>
                  <a:pt x="2112326" y="2144773"/>
                  <a:pt x="1780881" y="2144773"/>
                  <a:pt x="1450917" y="2144773"/>
                </a:cubicBezTo>
                <a:cubicBezTo>
                  <a:pt x="1442040" y="2144773"/>
                  <a:pt x="1431680" y="2147731"/>
                  <a:pt x="1424283" y="2140333"/>
                </a:cubicBezTo>
                <a:close/>
                <a:moveTo>
                  <a:pt x="87779" y="1650933"/>
                </a:moveTo>
                <a:cubicBezTo>
                  <a:pt x="91108" y="1676827"/>
                  <a:pt x="102205" y="1701611"/>
                  <a:pt x="120701" y="1724546"/>
                </a:cubicBezTo>
                <a:cubicBezTo>
                  <a:pt x="162132" y="1776335"/>
                  <a:pt x="215400" y="1798529"/>
                  <a:pt x="280505" y="1785212"/>
                </a:cubicBezTo>
                <a:cubicBezTo>
                  <a:pt x="318977" y="1776335"/>
                  <a:pt x="348571" y="1754140"/>
                  <a:pt x="372245" y="1724546"/>
                </a:cubicBezTo>
                <a:cubicBezTo>
                  <a:pt x="398879" y="1691993"/>
                  <a:pt x="410716" y="1655001"/>
                  <a:pt x="404797" y="1612093"/>
                </a:cubicBezTo>
                <a:cubicBezTo>
                  <a:pt x="392959" y="1535150"/>
                  <a:pt x="320457" y="1473002"/>
                  <a:pt x="240554" y="1477442"/>
                </a:cubicBezTo>
                <a:cubicBezTo>
                  <a:pt x="175449" y="1481882"/>
                  <a:pt x="128100" y="1512954"/>
                  <a:pt x="101466" y="1570661"/>
                </a:cubicBezTo>
                <a:cubicBezTo>
                  <a:pt x="88889" y="1598036"/>
                  <a:pt x="84450" y="1625039"/>
                  <a:pt x="87779" y="1650933"/>
                </a:cubicBezTo>
                <a:close/>
                <a:moveTo>
                  <a:pt x="0" y="832939"/>
                </a:moveTo>
                <a:lnTo>
                  <a:pt x="0" y="803651"/>
                </a:lnTo>
                <a:lnTo>
                  <a:pt x="21564" y="784960"/>
                </a:lnTo>
                <a:cubicBezTo>
                  <a:pt x="61515" y="745009"/>
                  <a:pt x="105904" y="709498"/>
                  <a:pt x="151775" y="675466"/>
                </a:cubicBezTo>
                <a:cubicBezTo>
                  <a:pt x="295303" y="565970"/>
                  <a:pt x="452147" y="480150"/>
                  <a:pt x="620827" y="416525"/>
                </a:cubicBezTo>
                <a:cubicBezTo>
                  <a:pt x="774712" y="358817"/>
                  <a:pt x="931557" y="321825"/>
                  <a:pt x="1094321" y="304069"/>
                </a:cubicBezTo>
                <a:cubicBezTo>
                  <a:pt x="1126873" y="299631"/>
                  <a:pt x="1160904" y="295191"/>
                  <a:pt x="1193458" y="296671"/>
                </a:cubicBezTo>
                <a:cubicBezTo>
                  <a:pt x="1194938" y="296671"/>
                  <a:pt x="1194938" y="295191"/>
                  <a:pt x="1196418" y="295191"/>
                </a:cubicBezTo>
                <a:cubicBezTo>
                  <a:pt x="1197898" y="295191"/>
                  <a:pt x="1197898" y="295191"/>
                  <a:pt x="1199376" y="295191"/>
                </a:cubicBezTo>
                <a:cubicBezTo>
                  <a:pt x="1240807" y="284834"/>
                  <a:pt x="1248206" y="292231"/>
                  <a:pt x="1248206" y="336622"/>
                </a:cubicBezTo>
                <a:cubicBezTo>
                  <a:pt x="1248206" y="916651"/>
                  <a:pt x="1248206" y="1496679"/>
                  <a:pt x="1248206" y="2076706"/>
                </a:cubicBezTo>
                <a:cubicBezTo>
                  <a:pt x="1249686" y="2078186"/>
                  <a:pt x="1249686" y="2079666"/>
                  <a:pt x="1248206" y="2081145"/>
                </a:cubicBezTo>
                <a:cubicBezTo>
                  <a:pt x="1237847" y="2082625"/>
                  <a:pt x="1234889" y="2078186"/>
                  <a:pt x="1234889" y="2069308"/>
                </a:cubicBezTo>
                <a:cubicBezTo>
                  <a:pt x="1228970" y="2061911"/>
                  <a:pt x="1223052" y="2055991"/>
                  <a:pt x="1215653" y="2048594"/>
                </a:cubicBezTo>
                <a:cubicBezTo>
                  <a:pt x="984825" y="1817766"/>
                  <a:pt x="752518" y="1585459"/>
                  <a:pt x="521690" y="1354632"/>
                </a:cubicBezTo>
                <a:cubicBezTo>
                  <a:pt x="517251" y="1350192"/>
                  <a:pt x="514293" y="1345752"/>
                  <a:pt x="509853" y="1341315"/>
                </a:cubicBezTo>
                <a:cubicBezTo>
                  <a:pt x="521690" y="1332435"/>
                  <a:pt x="537967" y="1339835"/>
                  <a:pt x="549804" y="1333915"/>
                </a:cubicBezTo>
                <a:cubicBezTo>
                  <a:pt x="554244" y="1333915"/>
                  <a:pt x="558682" y="1333915"/>
                  <a:pt x="563121" y="1333915"/>
                </a:cubicBezTo>
                <a:cubicBezTo>
                  <a:pt x="563121" y="1323558"/>
                  <a:pt x="571999" y="1322078"/>
                  <a:pt x="579398" y="1319118"/>
                </a:cubicBezTo>
                <a:cubicBezTo>
                  <a:pt x="613430" y="1307281"/>
                  <a:pt x="644504" y="1291006"/>
                  <a:pt x="672616" y="1267330"/>
                </a:cubicBezTo>
                <a:cubicBezTo>
                  <a:pt x="690372" y="1252535"/>
                  <a:pt x="702209" y="1231818"/>
                  <a:pt x="718486" y="1215541"/>
                </a:cubicBezTo>
                <a:cubicBezTo>
                  <a:pt x="722924" y="1215541"/>
                  <a:pt x="727364" y="1212584"/>
                  <a:pt x="730323" y="1211104"/>
                </a:cubicBezTo>
                <a:cubicBezTo>
                  <a:pt x="742161" y="1185950"/>
                  <a:pt x="752518" y="1157836"/>
                  <a:pt x="758437" y="1129722"/>
                </a:cubicBezTo>
                <a:cubicBezTo>
                  <a:pt x="761395" y="1106047"/>
                  <a:pt x="761395" y="1082373"/>
                  <a:pt x="758437" y="1058699"/>
                </a:cubicBezTo>
                <a:cubicBezTo>
                  <a:pt x="749558" y="1018748"/>
                  <a:pt x="736241" y="980276"/>
                  <a:pt x="711087" y="947723"/>
                </a:cubicBezTo>
                <a:cubicBezTo>
                  <a:pt x="672616" y="900374"/>
                  <a:pt x="623787" y="869300"/>
                  <a:pt x="563121" y="858943"/>
                </a:cubicBezTo>
                <a:cubicBezTo>
                  <a:pt x="560162" y="858943"/>
                  <a:pt x="557202" y="857463"/>
                  <a:pt x="554244" y="855983"/>
                </a:cubicBezTo>
                <a:cubicBezTo>
                  <a:pt x="530568" y="853025"/>
                  <a:pt x="506893" y="853025"/>
                  <a:pt x="483219" y="855983"/>
                </a:cubicBezTo>
                <a:cubicBezTo>
                  <a:pt x="452147" y="861903"/>
                  <a:pt x="422554" y="869300"/>
                  <a:pt x="394440" y="887057"/>
                </a:cubicBezTo>
                <a:cubicBezTo>
                  <a:pt x="318977" y="934406"/>
                  <a:pt x="280506" y="1002471"/>
                  <a:pt x="277546" y="1089771"/>
                </a:cubicBezTo>
                <a:cubicBezTo>
                  <a:pt x="277546" y="1092730"/>
                  <a:pt x="277546" y="1095690"/>
                  <a:pt x="277546" y="1098650"/>
                </a:cubicBezTo>
                <a:cubicBezTo>
                  <a:pt x="276066" y="1098650"/>
                  <a:pt x="276066" y="1100128"/>
                  <a:pt x="273106" y="1106047"/>
                </a:cubicBezTo>
                <a:close/>
                <a:moveTo>
                  <a:pt x="0" y="2144087"/>
                </a:moveTo>
                <a:lnTo>
                  <a:pt x="0" y="958944"/>
                </a:lnTo>
                <a:lnTo>
                  <a:pt x="2327" y="961039"/>
                </a:lnTo>
                <a:cubicBezTo>
                  <a:pt x="369285" y="1326517"/>
                  <a:pt x="734761" y="1693473"/>
                  <a:pt x="1104679" y="2057470"/>
                </a:cubicBezTo>
                <a:cubicBezTo>
                  <a:pt x="1109116" y="2063390"/>
                  <a:pt x="1113556" y="2067828"/>
                  <a:pt x="1117996" y="2072267"/>
                </a:cubicBezTo>
                <a:cubicBezTo>
                  <a:pt x="1122433" y="2076705"/>
                  <a:pt x="1123913" y="2082625"/>
                  <a:pt x="1120953" y="2088544"/>
                </a:cubicBezTo>
                <a:cubicBezTo>
                  <a:pt x="1135750" y="2101861"/>
                  <a:pt x="1147587" y="2118136"/>
                  <a:pt x="1163864" y="2128493"/>
                </a:cubicBezTo>
                <a:cubicBezTo>
                  <a:pt x="1174222" y="2128493"/>
                  <a:pt x="1178661" y="2132933"/>
                  <a:pt x="1175701" y="2143290"/>
                </a:cubicBezTo>
                <a:cubicBezTo>
                  <a:pt x="1168304" y="2150690"/>
                  <a:pt x="1157947" y="2147730"/>
                  <a:pt x="1147587" y="2147730"/>
                </a:cubicBezTo>
                <a:cubicBezTo>
                  <a:pt x="801346" y="2147730"/>
                  <a:pt x="456585" y="2147730"/>
                  <a:pt x="110344" y="2147730"/>
                </a:cubicBezTo>
                <a:cubicBezTo>
                  <a:pt x="77792" y="2147730"/>
                  <a:pt x="45238" y="2147730"/>
                  <a:pt x="12687" y="2147730"/>
                </a:cubicBezTo>
                <a:close/>
              </a:path>
            </a:pathLst>
          </a:custGeom>
          <a:solidFill>
            <a:srgbClr val="990000"/>
          </a:solidFill>
          <a:ln w="1905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45" name="Google Shape;245;p29"/>
          <p:cNvSpPr/>
          <p:nvPr/>
        </p:nvSpPr>
        <p:spPr>
          <a:xfrm flipH="1">
            <a:off x="11154386" y="6176224"/>
            <a:ext cx="1037612" cy="696187"/>
          </a:xfrm>
          <a:custGeom>
            <a:avLst/>
            <a:gdLst/>
            <a:ahLst/>
            <a:cxnLst/>
            <a:rect l="l" t="t" r="r" b="b"/>
            <a:pathLst>
              <a:path w="3201892" h="2148314" extrusionOk="0">
                <a:moveTo>
                  <a:pt x="2501155" y="1847914"/>
                </a:moveTo>
                <a:cubicBezTo>
                  <a:pt x="2503421" y="1874271"/>
                  <a:pt x="2513686" y="1900998"/>
                  <a:pt x="2534032" y="1925783"/>
                </a:cubicBezTo>
                <a:cubicBezTo>
                  <a:pt x="2536989" y="1928740"/>
                  <a:pt x="2539949" y="1933180"/>
                  <a:pt x="2542909" y="1936140"/>
                </a:cubicBezTo>
                <a:cubicBezTo>
                  <a:pt x="2579900" y="1979049"/>
                  <a:pt x="2625771" y="1996805"/>
                  <a:pt x="2680517" y="1990888"/>
                </a:cubicBezTo>
                <a:cubicBezTo>
                  <a:pt x="2726388" y="1984968"/>
                  <a:pt x="2760419" y="1961294"/>
                  <a:pt x="2788533" y="1925783"/>
                </a:cubicBezTo>
                <a:cubicBezTo>
                  <a:pt x="2810728" y="1894709"/>
                  <a:pt x="2825525" y="1860677"/>
                  <a:pt x="2819605" y="1819246"/>
                </a:cubicBezTo>
                <a:cubicBezTo>
                  <a:pt x="2806288" y="1733424"/>
                  <a:pt x="2727868" y="1672759"/>
                  <a:pt x="2640566" y="1683116"/>
                </a:cubicBezTo>
                <a:cubicBezTo>
                  <a:pt x="2559555" y="1693104"/>
                  <a:pt x="2494357" y="1768844"/>
                  <a:pt x="2501155" y="1847914"/>
                </a:cubicBezTo>
                <a:close/>
                <a:moveTo>
                  <a:pt x="1615856" y="388573"/>
                </a:moveTo>
                <a:cubicBezTo>
                  <a:pt x="1614238" y="400757"/>
                  <a:pt x="1614238" y="412733"/>
                  <a:pt x="1615902" y="424478"/>
                </a:cubicBezTo>
                <a:cubicBezTo>
                  <a:pt x="1619231" y="447968"/>
                  <a:pt x="1629218" y="470533"/>
                  <a:pt x="1646234" y="491987"/>
                </a:cubicBezTo>
                <a:cubicBezTo>
                  <a:pt x="1663991" y="515662"/>
                  <a:pt x="1683228" y="534898"/>
                  <a:pt x="1709860" y="546735"/>
                </a:cubicBezTo>
                <a:cubicBezTo>
                  <a:pt x="1766088" y="573369"/>
                  <a:pt x="1850430" y="567450"/>
                  <a:pt x="1903696" y="491987"/>
                </a:cubicBezTo>
                <a:cubicBezTo>
                  <a:pt x="1922932" y="466833"/>
                  <a:pt x="1934769" y="440199"/>
                  <a:pt x="1934769" y="407647"/>
                </a:cubicBezTo>
                <a:cubicBezTo>
                  <a:pt x="1933290" y="361777"/>
                  <a:pt x="1915533" y="324785"/>
                  <a:pt x="1881501" y="292234"/>
                </a:cubicBezTo>
                <a:cubicBezTo>
                  <a:pt x="1803079" y="216771"/>
                  <a:pt x="1663991" y="249323"/>
                  <a:pt x="1625520" y="351419"/>
                </a:cubicBezTo>
                <a:cubicBezTo>
                  <a:pt x="1620711" y="363997"/>
                  <a:pt x="1617474" y="376389"/>
                  <a:pt x="1615856" y="388573"/>
                </a:cubicBezTo>
                <a:close/>
                <a:moveTo>
                  <a:pt x="1477368" y="1765238"/>
                </a:moveTo>
                <a:cubicBezTo>
                  <a:pt x="1477183" y="1761539"/>
                  <a:pt x="1477552" y="1757839"/>
                  <a:pt x="1477552" y="1754141"/>
                </a:cubicBezTo>
                <a:cubicBezTo>
                  <a:pt x="1477552" y="1197787"/>
                  <a:pt x="1477552" y="641435"/>
                  <a:pt x="1479032" y="86560"/>
                </a:cubicBezTo>
                <a:cubicBezTo>
                  <a:pt x="1479032" y="65844"/>
                  <a:pt x="1479032" y="46609"/>
                  <a:pt x="1479032" y="25892"/>
                </a:cubicBezTo>
                <a:cubicBezTo>
                  <a:pt x="1480512" y="738"/>
                  <a:pt x="1480512" y="738"/>
                  <a:pt x="1505666" y="738"/>
                </a:cubicBezTo>
                <a:cubicBezTo>
                  <a:pt x="1518983" y="738"/>
                  <a:pt x="1533780" y="-2219"/>
                  <a:pt x="1547097" y="3698"/>
                </a:cubicBezTo>
                <a:cubicBezTo>
                  <a:pt x="1643276" y="6658"/>
                  <a:pt x="1737974" y="21455"/>
                  <a:pt x="1832673" y="42169"/>
                </a:cubicBezTo>
                <a:cubicBezTo>
                  <a:pt x="1986558" y="74723"/>
                  <a:pt x="2134523" y="126512"/>
                  <a:pt x="2276571" y="197534"/>
                </a:cubicBezTo>
                <a:cubicBezTo>
                  <a:pt x="2420099" y="270037"/>
                  <a:pt x="2553269" y="358819"/>
                  <a:pt x="2674600" y="463873"/>
                </a:cubicBezTo>
                <a:cubicBezTo>
                  <a:pt x="2684960" y="472753"/>
                  <a:pt x="2695317" y="478670"/>
                  <a:pt x="2702714" y="490507"/>
                </a:cubicBezTo>
                <a:cubicBezTo>
                  <a:pt x="2708634" y="494947"/>
                  <a:pt x="2714551" y="500867"/>
                  <a:pt x="2720471" y="505304"/>
                </a:cubicBezTo>
                <a:cubicBezTo>
                  <a:pt x="2742665" y="524541"/>
                  <a:pt x="2741185" y="521581"/>
                  <a:pt x="2721951" y="540816"/>
                </a:cubicBezTo>
                <a:cubicBezTo>
                  <a:pt x="2716031" y="563012"/>
                  <a:pt x="2704194" y="574850"/>
                  <a:pt x="2682000" y="579287"/>
                </a:cubicBezTo>
                <a:cubicBezTo>
                  <a:pt x="2602097" y="660669"/>
                  <a:pt x="2520715" y="740572"/>
                  <a:pt x="2440815" y="821954"/>
                </a:cubicBezTo>
                <a:cubicBezTo>
                  <a:pt x="2430456" y="832311"/>
                  <a:pt x="2424538" y="833791"/>
                  <a:pt x="2414181" y="820474"/>
                </a:cubicBezTo>
                <a:cubicBezTo>
                  <a:pt x="2347596" y="737612"/>
                  <a:pt x="2239580" y="706540"/>
                  <a:pt x="2141923" y="743531"/>
                </a:cubicBezTo>
                <a:cubicBezTo>
                  <a:pt x="2042786" y="780523"/>
                  <a:pt x="1980638" y="875220"/>
                  <a:pt x="1983598" y="981756"/>
                </a:cubicBezTo>
                <a:cubicBezTo>
                  <a:pt x="1985078" y="1024667"/>
                  <a:pt x="1999875" y="1064619"/>
                  <a:pt x="2019109" y="1101610"/>
                </a:cubicBezTo>
                <a:cubicBezTo>
                  <a:pt x="2029469" y="1113447"/>
                  <a:pt x="2039826" y="1126764"/>
                  <a:pt x="2050183" y="1140081"/>
                </a:cubicBezTo>
                <a:cubicBezTo>
                  <a:pt x="2054623" y="1143041"/>
                  <a:pt x="2057581" y="1147478"/>
                  <a:pt x="2062020" y="1150438"/>
                </a:cubicBezTo>
                <a:cubicBezTo>
                  <a:pt x="2087175" y="1172633"/>
                  <a:pt x="2087175" y="1172633"/>
                  <a:pt x="2062020" y="1197787"/>
                </a:cubicBezTo>
                <a:cubicBezTo>
                  <a:pt x="1872624" y="1387185"/>
                  <a:pt x="1683228" y="1576582"/>
                  <a:pt x="1493829" y="1765978"/>
                </a:cubicBezTo>
                <a:cubicBezTo>
                  <a:pt x="1489392" y="1770418"/>
                  <a:pt x="1487912" y="1774856"/>
                  <a:pt x="1480512" y="1776335"/>
                </a:cubicBezTo>
                <a:cubicBezTo>
                  <a:pt x="1478294" y="1772636"/>
                  <a:pt x="1477554" y="1768937"/>
                  <a:pt x="1477368" y="1765238"/>
                </a:cubicBezTo>
                <a:close/>
                <a:moveTo>
                  <a:pt x="1424283" y="2140333"/>
                </a:moveTo>
                <a:cubicBezTo>
                  <a:pt x="1443520" y="2122576"/>
                  <a:pt x="1461274" y="2104822"/>
                  <a:pt x="1480511" y="2087065"/>
                </a:cubicBezTo>
                <a:cubicBezTo>
                  <a:pt x="1563371" y="2005683"/>
                  <a:pt x="1644753" y="1922823"/>
                  <a:pt x="1727613" y="1839961"/>
                </a:cubicBezTo>
                <a:cubicBezTo>
                  <a:pt x="1808995" y="1758581"/>
                  <a:pt x="1891858" y="1677198"/>
                  <a:pt x="1973238" y="1594336"/>
                </a:cubicBezTo>
                <a:cubicBezTo>
                  <a:pt x="1983597" y="1583979"/>
                  <a:pt x="1990994" y="1582499"/>
                  <a:pt x="2004311" y="1591379"/>
                </a:cubicBezTo>
                <a:cubicBezTo>
                  <a:pt x="2109368" y="1665361"/>
                  <a:pt x="2251416" y="1644645"/>
                  <a:pt x="2332796" y="1544028"/>
                </a:cubicBezTo>
                <a:cubicBezTo>
                  <a:pt x="2337236" y="1539590"/>
                  <a:pt x="2340195" y="1535151"/>
                  <a:pt x="2344633" y="1530711"/>
                </a:cubicBezTo>
                <a:cubicBezTo>
                  <a:pt x="2356470" y="1505557"/>
                  <a:pt x="2371267" y="1481882"/>
                  <a:pt x="2377187" y="1453768"/>
                </a:cubicBezTo>
                <a:cubicBezTo>
                  <a:pt x="2393464" y="1384225"/>
                  <a:pt x="2384584" y="1317640"/>
                  <a:pt x="2343153" y="1258452"/>
                </a:cubicBezTo>
                <a:cubicBezTo>
                  <a:pt x="2331316" y="1242178"/>
                  <a:pt x="2331316" y="1231820"/>
                  <a:pt x="2347593" y="1219981"/>
                </a:cubicBezTo>
                <a:cubicBezTo>
                  <a:pt x="2353513" y="1215544"/>
                  <a:pt x="2357950" y="1211104"/>
                  <a:pt x="2362390" y="1206664"/>
                </a:cubicBezTo>
                <a:cubicBezTo>
                  <a:pt x="2424535" y="1143039"/>
                  <a:pt x="2488161" y="1079413"/>
                  <a:pt x="2551786" y="1015788"/>
                </a:cubicBezTo>
                <a:cubicBezTo>
                  <a:pt x="2569543" y="998033"/>
                  <a:pt x="2585820" y="980277"/>
                  <a:pt x="2603575" y="962520"/>
                </a:cubicBezTo>
                <a:cubicBezTo>
                  <a:pt x="2606534" y="956602"/>
                  <a:pt x="2608014" y="949205"/>
                  <a:pt x="2613932" y="943285"/>
                </a:cubicBezTo>
                <a:cubicBezTo>
                  <a:pt x="2631689" y="925528"/>
                  <a:pt x="2649445" y="907774"/>
                  <a:pt x="2667200" y="890017"/>
                </a:cubicBezTo>
                <a:cubicBezTo>
                  <a:pt x="2677559" y="879660"/>
                  <a:pt x="2687917" y="879660"/>
                  <a:pt x="2696794" y="890017"/>
                </a:cubicBezTo>
                <a:cubicBezTo>
                  <a:pt x="2718988" y="913691"/>
                  <a:pt x="2739705" y="935888"/>
                  <a:pt x="2760419" y="961042"/>
                </a:cubicBezTo>
                <a:cubicBezTo>
                  <a:pt x="2764859" y="966959"/>
                  <a:pt x="2764859" y="974359"/>
                  <a:pt x="2766339" y="981756"/>
                </a:cubicBezTo>
                <a:cubicBezTo>
                  <a:pt x="2829964" y="1060179"/>
                  <a:pt x="2889150" y="1143039"/>
                  <a:pt x="2939458" y="1230341"/>
                </a:cubicBezTo>
                <a:cubicBezTo>
                  <a:pt x="2952775" y="1252535"/>
                  <a:pt x="2964613" y="1274729"/>
                  <a:pt x="2976450" y="1296924"/>
                </a:cubicBezTo>
                <a:cubicBezTo>
                  <a:pt x="3009004" y="1354632"/>
                  <a:pt x="3037118" y="1415297"/>
                  <a:pt x="3062272" y="1477443"/>
                </a:cubicBezTo>
                <a:cubicBezTo>
                  <a:pt x="3125897" y="1632807"/>
                  <a:pt x="3167326" y="1794092"/>
                  <a:pt x="3188043" y="1959814"/>
                </a:cubicBezTo>
                <a:cubicBezTo>
                  <a:pt x="3191002" y="1979049"/>
                  <a:pt x="3191002" y="1999765"/>
                  <a:pt x="3195440" y="2020480"/>
                </a:cubicBezTo>
                <a:cubicBezTo>
                  <a:pt x="3195440" y="2054511"/>
                  <a:pt x="3199880" y="2087065"/>
                  <a:pt x="3201360" y="2119617"/>
                </a:cubicBezTo>
                <a:cubicBezTo>
                  <a:pt x="3202840" y="2143293"/>
                  <a:pt x="3202840" y="2144773"/>
                  <a:pt x="3179163" y="2144773"/>
                </a:cubicBezTo>
                <a:cubicBezTo>
                  <a:pt x="2933541" y="2144773"/>
                  <a:pt x="2687917" y="2144773"/>
                  <a:pt x="2442292" y="2144773"/>
                </a:cubicBezTo>
                <a:cubicBezTo>
                  <a:pt x="2112326" y="2144773"/>
                  <a:pt x="1780881" y="2144773"/>
                  <a:pt x="1450917" y="2144773"/>
                </a:cubicBezTo>
                <a:cubicBezTo>
                  <a:pt x="1442040" y="2144773"/>
                  <a:pt x="1431680" y="2147731"/>
                  <a:pt x="1424283" y="2140333"/>
                </a:cubicBezTo>
                <a:close/>
                <a:moveTo>
                  <a:pt x="87779" y="1650933"/>
                </a:moveTo>
                <a:cubicBezTo>
                  <a:pt x="91108" y="1676827"/>
                  <a:pt x="102205" y="1701611"/>
                  <a:pt x="120701" y="1724546"/>
                </a:cubicBezTo>
                <a:cubicBezTo>
                  <a:pt x="162132" y="1776335"/>
                  <a:pt x="215400" y="1798529"/>
                  <a:pt x="280505" y="1785212"/>
                </a:cubicBezTo>
                <a:cubicBezTo>
                  <a:pt x="318977" y="1776335"/>
                  <a:pt x="348571" y="1754140"/>
                  <a:pt x="372245" y="1724546"/>
                </a:cubicBezTo>
                <a:cubicBezTo>
                  <a:pt x="398879" y="1691993"/>
                  <a:pt x="410716" y="1655001"/>
                  <a:pt x="404797" y="1612093"/>
                </a:cubicBezTo>
                <a:cubicBezTo>
                  <a:pt x="392959" y="1535150"/>
                  <a:pt x="320457" y="1473002"/>
                  <a:pt x="240554" y="1477442"/>
                </a:cubicBezTo>
                <a:cubicBezTo>
                  <a:pt x="175449" y="1481882"/>
                  <a:pt x="128100" y="1512954"/>
                  <a:pt x="101466" y="1570661"/>
                </a:cubicBezTo>
                <a:cubicBezTo>
                  <a:pt x="88889" y="1598036"/>
                  <a:pt x="84450" y="1625039"/>
                  <a:pt x="87779" y="1650933"/>
                </a:cubicBezTo>
                <a:close/>
                <a:moveTo>
                  <a:pt x="0" y="832939"/>
                </a:moveTo>
                <a:lnTo>
                  <a:pt x="0" y="803651"/>
                </a:lnTo>
                <a:lnTo>
                  <a:pt x="21564" y="784960"/>
                </a:lnTo>
                <a:cubicBezTo>
                  <a:pt x="61515" y="745009"/>
                  <a:pt x="105904" y="709498"/>
                  <a:pt x="151775" y="675466"/>
                </a:cubicBezTo>
                <a:cubicBezTo>
                  <a:pt x="295303" y="565970"/>
                  <a:pt x="452147" y="480150"/>
                  <a:pt x="620827" y="416525"/>
                </a:cubicBezTo>
                <a:cubicBezTo>
                  <a:pt x="774712" y="358817"/>
                  <a:pt x="931557" y="321825"/>
                  <a:pt x="1094321" y="304069"/>
                </a:cubicBezTo>
                <a:cubicBezTo>
                  <a:pt x="1126873" y="299631"/>
                  <a:pt x="1160904" y="295191"/>
                  <a:pt x="1193458" y="296671"/>
                </a:cubicBezTo>
                <a:cubicBezTo>
                  <a:pt x="1194938" y="296671"/>
                  <a:pt x="1194938" y="295191"/>
                  <a:pt x="1196418" y="295191"/>
                </a:cubicBezTo>
                <a:cubicBezTo>
                  <a:pt x="1197898" y="295191"/>
                  <a:pt x="1197898" y="295191"/>
                  <a:pt x="1199376" y="295191"/>
                </a:cubicBezTo>
                <a:cubicBezTo>
                  <a:pt x="1240807" y="284834"/>
                  <a:pt x="1248206" y="292231"/>
                  <a:pt x="1248206" y="336622"/>
                </a:cubicBezTo>
                <a:cubicBezTo>
                  <a:pt x="1248206" y="916651"/>
                  <a:pt x="1248206" y="1496679"/>
                  <a:pt x="1248206" y="2076706"/>
                </a:cubicBezTo>
                <a:cubicBezTo>
                  <a:pt x="1249686" y="2078186"/>
                  <a:pt x="1249686" y="2079666"/>
                  <a:pt x="1248206" y="2081145"/>
                </a:cubicBezTo>
                <a:cubicBezTo>
                  <a:pt x="1237847" y="2082625"/>
                  <a:pt x="1234889" y="2078186"/>
                  <a:pt x="1234889" y="2069308"/>
                </a:cubicBezTo>
                <a:cubicBezTo>
                  <a:pt x="1228970" y="2061911"/>
                  <a:pt x="1223052" y="2055991"/>
                  <a:pt x="1215653" y="2048594"/>
                </a:cubicBezTo>
                <a:cubicBezTo>
                  <a:pt x="984825" y="1817766"/>
                  <a:pt x="752518" y="1585459"/>
                  <a:pt x="521690" y="1354632"/>
                </a:cubicBezTo>
                <a:cubicBezTo>
                  <a:pt x="517251" y="1350192"/>
                  <a:pt x="514293" y="1345752"/>
                  <a:pt x="509853" y="1341315"/>
                </a:cubicBezTo>
                <a:cubicBezTo>
                  <a:pt x="521690" y="1332435"/>
                  <a:pt x="537967" y="1339835"/>
                  <a:pt x="549804" y="1333915"/>
                </a:cubicBezTo>
                <a:cubicBezTo>
                  <a:pt x="554244" y="1333915"/>
                  <a:pt x="558682" y="1333915"/>
                  <a:pt x="563121" y="1333915"/>
                </a:cubicBezTo>
                <a:cubicBezTo>
                  <a:pt x="563121" y="1323558"/>
                  <a:pt x="571999" y="1322078"/>
                  <a:pt x="579398" y="1319118"/>
                </a:cubicBezTo>
                <a:cubicBezTo>
                  <a:pt x="613430" y="1307281"/>
                  <a:pt x="644504" y="1291006"/>
                  <a:pt x="672616" y="1267330"/>
                </a:cubicBezTo>
                <a:cubicBezTo>
                  <a:pt x="690372" y="1252535"/>
                  <a:pt x="702209" y="1231818"/>
                  <a:pt x="718486" y="1215541"/>
                </a:cubicBezTo>
                <a:cubicBezTo>
                  <a:pt x="722924" y="1215541"/>
                  <a:pt x="727364" y="1212584"/>
                  <a:pt x="730323" y="1211104"/>
                </a:cubicBezTo>
                <a:cubicBezTo>
                  <a:pt x="742161" y="1185950"/>
                  <a:pt x="752518" y="1157836"/>
                  <a:pt x="758437" y="1129722"/>
                </a:cubicBezTo>
                <a:cubicBezTo>
                  <a:pt x="761395" y="1106047"/>
                  <a:pt x="761395" y="1082373"/>
                  <a:pt x="758437" y="1058699"/>
                </a:cubicBezTo>
                <a:cubicBezTo>
                  <a:pt x="749558" y="1018748"/>
                  <a:pt x="736241" y="980276"/>
                  <a:pt x="711087" y="947723"/>
                </a:cubicBezTo>
                <a:cubicBezTo>
                  <a:pt x="672616" y="900374"/>
                  <a:pt x="623787" y="869300"/>
                  <a:pt x="563121" y="858943"/>
                </a:cubicBezTo>
                <a:cubicBezTo>
                  <a:pt x="560162" y="858943"/>
                  <a:pt x="557202" y="857463"/>
                  <a:pt x="554244" y="855983"/>
                </a:cubicBezTo>
                <a:cubicBezTo>
                  <a:pt x="530568" y="853025"/>
                  <a:pt x="506893" y="853025"/>
                  <a:pt x="483219" y="855983"/>
                </a:cubicBezTo>
                <a:cubicBezTo>
                  <a:pt x="452147" y="861903"/>
                  <a:pt x="422554" y="869300"/>
                  <a:pt x="394440" y="887057"/>
                </a:cubicBezTo>
                <a:cubicBezTo>
                  <a:pt x="318977" y="934406"/>
                  <a:pt x="280506" y="1002471"/>
                  <a:pt x="277546" y="1089771"/>
                </a:cubicBezTo>
                <a:cubicBezTo>
                  <a:pt x="277546" y="1092730"/>
                  <a:pt x="277546" y="1095690"/>
                  <a:pt x="277546" y="1098650"/>
                </a:cubicBezTo>
                <a:cubicBezTo>
                  <a:pt x="276066" y="1098650"/>
                  <a:pt x="276066" y="1100128"/>
                  <a:pt x="273106" y="1106047"/>
                </a:cubicBezTo>
                <a:close/>
                <a:moveTo>
                  <a:pt x="0" y="2144087"/>
                </a:moveTo>
                <a:lnTo>
                  <a:pt x="0" y="958944"/>
                </a:lnTo>
                <a:lnTo>
                  <a:pt x="2327" y="961039"/>
                </a:lnTo>
                <a:cubicBezTo>
                  <a:pt x="369285" y="1326517"/>
                  <a:pt x="734761" y="1693473"/>
                  <a:pt x="1104679" y="2057470"/>
                </a:cubicBezTo>
                <a:cubicBezTo>
                  <a:pt x="1109116" y="2063390"/>
                  <a:pt x="1113556" y="2067828"/>
                  <a:pt x="1117996" y="2072267"/>
                </a:cubicBezTo>
                <a:cubicBezTo>
                  <a:pt x="1122433" y="2076705"/>
                  <a:pt x="1123913" y="2082625"/>
                  <a:pt x="1120953" y="2088544"/>
                </a:cubicBezTo>
                <a:cubicBezTo>
                  <a:pt x="1135750" y="2101861"/>
                  <a:pt x="1147587" y="2118136"/>
                  <a:pt x="1163864" y="2128493"/>
                </a:cubicBezTo>
                <a:cubicBezTo>
                  <a:pt x="1174222" y="2128493"/>
                  <a:pt x="1178661" y="2132933"/>
                  <a:pt x="1175701" y="2143290"/>
                </a:cubicBezTo>
                <a:cubicBezTo>
                  <a:pt x="1168304" y="2150690"/>
                  <a:pt x="1157947" y="2147730"/>
                  <a:pt x="1147587" y="2147730"/>
                </a:cubicBezTo>
                <a:cubicBezTo>
                  <a:pt x="801346" y="2147730"/>
                  <a:pt x="456585" y="2147730"/>
                  <a:pt x="110344" y="2147730"/>
                </a:cubicBezTo>
                <a:cubicBezTo>
                  <a:pt x="77792" y="2147730"/>
                  <a:pt x="45238" y="2147730"/>
                  <a:pt x="12687" y="2147730"/>
                </a:cubicBezTo>
                <a:close/>
              </a:path>
            </a:pathLst>
          </a:custGeom>
          <a:solidFill>
            <a:srgbClr val="F6B940"/>
          </a:solidFill>
          <a:ln w="1905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46" name="Google Shape;246;p29"/>
          <p:cNvSpPr txBox="1"/>
          <p:nvPr/>
        </p:nvSpPr>
        <p:spPr>
          <a:xfrm>
            <a:off x="589100" y="1512600"/>
            <a:ext cx="5608800" cy="3832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000000"/>
              </a:buClr>
              <a:buFont typeface="Arial"/>
              <a:buNone/>
            </a:pPr>
            <a:r>
              <a:rPr lang="en-US" sz="2700">
                <a:solidFill>
                  <a:srgbClr val="0C0C0C"/>
                </a:solidFill>
                <a:latin typeface="Spectral"/>
                <a:ea typeface="Spectral"/>
                <a:cs typeface="Spectral"/>
                <a:sym typeface="Spectral"/>
              </a:rPr>
              <a:t>Nosotros tomamos dos populares pizzerías de la ciudad y el análisis que realizaremos a continuación nos dará un mejor entendimiento de las filas que tienen, con la oportunidad de encontrar áreas de mejora y estrategias para una mejor gestión de la demanda de atención en su servicio.</a:t>
            </a:r>
            <a:endParaRPr sz="2700" i="0" u="none" strike="noStrike" cap="none">
              <a:solidFill>
                <a:srgbClr val="0C0C0C"/>
              </a:solidFill>
              <a:latin typeface="Spectral"/>
              <a:ea typeface="Spectral"/>
              <a:cs typeface="Spectral"/>
              <a:sym typeface="Spectr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and End Slide Master">
  <a:themeElements>
    <a:clrScheme name="ALLPPT - COLOR 3">
      <a:dk1>
        <a:srgbClr val="000000"/>
      </a:dk1>
      <a:lt1>
        <a:srgbClr val="FFFFFF"/>
      </a:lt1>
      <a:dk2>
        <a:srgbClr val="1F497D"/>
      </a:dk2>
      <a:lt2>
        <a:srgbClr val="EEECE1"/>
      </a:lt2>
      <a:accent1>
        <a:srgbClr val="ED1D26"/>
      </a:accent1>
      <a:accent2>
        <a:srgbClr val="A4A4A4"/>
      </a:accent2>
      <a:accent3>
        <a:srgbClr val="BEBEBE"/>
      </a:accent3>
      <a:accent4>
        <a:srgbClr val="D9D9D9"/>
      </a:accent4>
      <a:accent5>
        <a:srgbClr val="808080"/>
      </a:accent5>
      <a:accent6>
        <a:srgbClr val="4E4E4E"/>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 COLOR - 105">
      <a:dk1>
        <a:srgbClr val="000000"/>
      </a:dk1>
      <a:lt1>
        <a:srgbClr val="FFFFFF"/>
      </a:lt1>
      <a:dk2>
        <a:srgbClr val="1F497D"/>
      </a:dk2>
      <a:lt2>
        <a:srgbClr val="EEECE1"/>
      </a:lt2>
      <a:accent1>
        <a:srgbClr val="F05F41"/>
      </a:accent1>
      <a:accent2>
        <a:srgbClr val="AFAFAF"/>
      </a:accent2>
      <a:accent3>
        <a:srgbClr val="969696"/>
      </a:accent3>
      <a:accent4>
        <a:srgbClr val="7D7D7D"/>
      </a:accent4>
      <a:accent5>
        <a:srgbClr val="646464"/>
      </a:accent5>
      <a:accent6>
        <a:srgbClr val="4B4B4B"/>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3183</Words>
  <Application>Microsoft Office PowerPoint</Application>
  <PresentationFormat>Panorámica</PresentationFormat>
  <Paragraphs>189</Paragraphs>
  <Slides>37</Slides>
  <Notes>37</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37</vt:i4>
      </vt:variant>
    </vt:vector>
  </HeadingPairs>
  <TitlesOfParts>
    <vt:vector size="47" baseType="lpstr">
      <vt:lpstr>Spectral SemiBold</vt:lpstr>
      <vt:lpstr>Calibri</vt:lpstr>
      <vt:lpstr>Arial</vt:lpstr>
      <vt:lpstr>Spectral ExtraBold</vt:lpstr>
      <vt:lpstr>Spectral Medium</vt:lpstr>
      <vt:lpstr>DM Sans</vt:lpstr>
      <vt:lpstr>Spectral</vt:lpstr>
      <vt:lpstr>Source Sans Pro</vt:lpstr>
      <vt:lpstr>Cover and End Slide Master</vt:lpstr>
      <vt:lpstr>Contents Slide Master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GABRIELA ABIGAIL PAULI CONTRERAS</cp:lastModifiedBy>
  <cp:revision>1</cp:revision>
  <dcterms:modified xsi:type="dcterms:W3CDTF">2023-11-16T03:59:02Z</dcterms:modified>
</cp:coreProperties>
</file>